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58" r:id="rId7"/>
    <p:sldId id="262" r:id="rId8"/>
    <p:sldId id="269" r:id="rId9"/>
    <p:sldId id="272" r:id="rId10"/>
    <p:sldId id="275" r:id="rId11"/>
    <p:sldId id="276" r:id="rId12"/>
    <p:sldId id="277" r:id="rId13"/>
    <p:sldId id="273" r:id="rId14"/>
    <p:sldId id="279" r:id="rId15"/>
    <p:sldId id="278" r:id="rId16"/>
    <p:sldId id="270" r:id="rId17"/>
    <p:sldId id="265" r:id="rId18"/>
    <p:sldId id="266" r:id="rId19"/>
    <p:sldId id="264"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704" autoAdjust="0"/>
  </p:normalViewPr>
  <p:slideViewPr>
    <p:cSldViewPr snapToGrid="0">
      <p:cViewPr>
        <p:scale>
          <a:sx n="66" d="100"/>
          <a:sy n="66" d="100"/>
        </p:scale>
        <p:origin x="668"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Saxena" userId="b5ea2c9ca54cab16" providerId="LiveId" clId="{0766ABB1-5901-4538-B3F7-9C24F5984D94}"/>
    <pc:docChg chg="undo custSel addSld delSld modSld sldOrd">
      <pc:chgData name="Ayush Saxena" userId="b5ea2c9ca54cab16" providerId="LiveId" clId="{0766ABB1-5901-4538-B3F7-9C24F5984D94}" dt="2022-12-18T18:06:48.100" v="1750"/>
      <pc:docMkLst>
        <pc:docMk/>
      </pc:docMkLst>
      <pc:sldChg chg="modSp mod">
        <pc:chgData name="Ayush Saxena" userId="b5ea2c9ca54cab16" providerId="LiveId" clId="{0766ABB1-5901-4538-B3F7-9C24F5984D94}" dt="2022-12-18T18:03:04.213" v="1644" actId="20577"/>
        <pc:sldMkLst>
          <pc:docMk/>
          <pc:sldMk cId="2586058810" sldId="256"/>
        </pc:sldMkLst>
        <pc:spChg chg="mod">
          <ac:chgData name="Ayush Saxena" userId="b5ea2c9ca54cab16" providerId="LiveId" clId="{0766ABB1-5901-4538-B3F7-9C24F5984D94}" dt="2022-12-18T18:02:55.880" v="1642" actId="14100"/>
          <ac:spMkLst>
            <pc:docMk/>
            <pc:sldMk cId="2586058810" sldId="256"/>
            <ac:spMk id="2" creationId="{CFE75451-6A4B-484B-9ED1-353CCE25B0F4}"/>
          </ac:spMkLst>
        </pc:spChg>
        <pc:spChg chg="mod">
          <ac:chgData name="Ayush Saxena" userId="b5ea2c9ca54cab16" providerId="LiveId" clId="{0766ABB1-5901-4538-B3F7-9C24F5984D94}" dt="2022-12-18T18:03:04.213" v="1644" actId="20577"/>
          <ac:spMkLst>
            <pc:docMk/>
            <pc:sldMk cId="2586058810" sldId="256"/>
            <ac:spMk id="3" creationId="{0236A1B4-B8D1-4A72-8E20-0703F54BF1FE}"/>
          </ac:spMkLst>
        </pc:spChg>
      </pc:sldChg>
      <pc:sldChg chg="modSp mod">
        <pc:chgData name="Ayush Saxena" userId="b5ea2c9ca54cab16" providerId="LiveId" clId="{0766ABB1-5901-4538-B3F7-9C24F5984D94}" dt="2022-12-18T18:06:14.493" v="1740" actId="14100"/>
        <pc:sldMkLst>
          <pc:docMk/>
          <pc:sldMk cId="1713219598" sldId="257"/>
        </pc:sldMkLst>
        <pc:spChg chg="mod">
          <ac:chgData name="Ayush Saxena" userId="b5ea2c9ca54cab16" providerId="LiveId" clId="{0766ABB1-5901-4538-B3F7-9C24F5984D94}" dt="2022-12-18T18:06:14.493" v="1740" actId="14100"/>
          <ac:spMkLst>
            <pc:docMk/>
            <pc:sldMk cId="1713219598" sldId="257"/>
            <ac:spMk id="3" creationId="{5671D7E5-EF66-4BCD-8DAA-E9061157F0BE}"/>
          </ac:spMkLst>
        </pc:spChg>
      </pc:sldChg>
      <pc:sldChg chg="del">
        <pc:chgData name="Ayush Saxena" userId="b5ea2c9ca54cab16" providerId="LiveId" clId="{0766ABB1-5901-4538-B3F7-9C24F5984D94}" dt="2022-12-18T17:17:09.949" v="274" actId="47"/>
        <pc:sldMkLst>
          <pc:docMk/>
          <pc:sldMk cId="4055079983" sldId="263"/>
        </pc:sldMkLst>
      </pc:sldChg>
      <pc:sldChg chg="addSp modSp mod">
        <pc:chgData name="Ayush Saxena" userId="b5ea2c9ca54cab16" providerId="LiveId" clId="{0766ABB1-5901-4538-B3F7-9C24F5984D94}" dt="2022-12-18T18:02:07.022" v="1639" actId="1076"/>
        <pc:sldMkLst>
          <pc:docMk/>
          <pc:sldMk cId="2619301236" sldId="264"/>
        </pc:sldMkLst>
        <pc:spChg chg="mod">
          <ac:chgData name="Ayush Saxena" userId="b5ea2c9ca54cab16" providerId="LiveId" clId="{0766ABB1-5901-4538-B3F7-9C24F5984D94}" dt="2022-12-18T18:02:02.425" v="1638" actId="1076"/>
          <ac:spMkLst>
            <pc:docMk/>
            <pc:sldMk cId="2619301236" sldId="264"/>
            <ac:spMk id="3" creationId="{78BCC184-1096-457B-AB72-BD49E6E54117}"/>
          </ac:spMkLst>
        </pc:spChg>
        <pc:spChg chg="mod">
          <ac:chgData name="Ayush Saxena" userId="b5ea2c9ca54cab16" providerId="LiveId" clId="{0766ABB1-5901-4538-B3F7-9C24F5984D94}" dt="2022-12-18T17:55:44.670" v="1578" actId="1076"/>
          <ac:spMkLst>
            <pc:docMk/>
            <pc:sldMk cId="2619301236" sldId="264"/>
            <ac:spMk id="8" creationId="{8F0714D4-1A7C-4D7F-A5C0-4F766382B6A9}"/>
          </ac:spMkLst>
        </pc:spChg>
        <pc:spChg chg="mod">
          <ac:chgData name="Ayush Saxena" userId="b5ea2c9ca54cab16" providerId="LiveId" clId="{0766ABB1-5901-4538-B3F7-9C24F5984D94}" dt="2022-12-18T17:56:09.490" v="1581" actId="1076"/>
          <ac:spMkLst>
            <pc:docMk/>
            <pc:sldMk cId="2619301236" sldId="264"/>
            <ac:spMk id="9" creationId="{36AEE506-9967-4592-BC98-D3FD3028A8E5}"/>
          </ac:spMkLst>
        </pc:spChg>
        <pc:spChg chg="mod">
          <ac:chgData name="Ayush Saxena" userId="b5ea2c9ca54cab16" providerId="LiveId" clId="{0766ABB1-5901-4538-B3F7-9C24F5984D94}" dt="2022-12-18T18:01:30.781" v="1631" actId="20577"/>
          <ac:spMkLst>
            <pc:docMk/>
            <pc:sldMk cId="2619301236" sldId="264"/>
            <ac:spMk id="10" creationId="{F5F1AEEC-D56B-4D10-B1F5-63AA91152B53}"/>
          </ac:spMkLst>
        </pc:spChg>
        <pc:spChg chg="mod">
          <ac:chgData name="Ayush Saxena" userId="b5ea2c9ca54cab16" providerId="LiveId" clId="{0766ABB1-5901-4538-B3F7-9C24F5984D94}" dt="2022-12-18T18:02:07.022" v="1639" actId="1076"/>
          <ac:spMkLst>
            <pc:docMk/>
            <pc:sldMk cId="2619301236" sldId="264"/>
            <ac:spMk id="11" creationId="{DB420882-1CC0-49B4-8DDE-24EC26687506}"/>
          </ac:spMkLst>
        </pc:spChg>
        <pc:spChg chg="mod">
          <ac:chgData name="Ayush Saxena" userId="b5ea2c9ca54cab16" providerId="LiveId" clId="{0766ABB1-5901-4538-B3F7-9C24F5984D94}" dt="2022-12-18T17:55:34.030" v="1577" actId="1076"/>
          <ac:spMkLst>
            <pc:docMk/>
            <pc:sldMk cId="2619301236" sldId="264"/>
            <ac:spMk id="12" creationId="{E017101B-2009-4267-8513-19000E37B1F0}"/>
          </ac:spMkLst>
        </pc:spChg>
        <pc:spChg chg="mod">
          <ac:chgData name="Ayush Saxena" userId="b5ea2c9ca54cab16" providerId="LiveId" clId="{0766ABB1-5901-4538-B3F7-9C24F5984D94}" dt="2022-12-18T17:55:59.960" v="1580" actId="1076"/>
          <ac:spMkLst>
            <pc:docMk/>
            <pc:sldMk cId="2619301236" sldId="264"/>
            <ac:spMk id="13" creationId="{D40B843D-6615-46EB-A813-BEBD624EC685}"/>
          </ac:spMkLst>
        </pc:spChg>
        <pc:spChg chg="mod">
          <ac:chgData name="Ayush Saxena" userId="b5ea2c9ca54cab16" providerId="LiveId" clId="{0766ABB1-5901-4538-B3F7-9C24F5984D94}" dt="2022-12-18T18:01:41.472" v="1637" actId="20577"/>
          <ac:spMkLst>
            <pc:docMk/>
            <pc:sldMk cId="2619301236" sldId="264"/>
            <ac:spMk id="14" creationId="{3099A0B0-BDD0-48DA-AA3E-13153E65129F}"/>
          </ac:spMkLst>
        </pc:spChg>
        <pc:spChg chg="add mod">
          <ac:chgData name="Ayush Saxena" userId="b5ea2c9ca54cab16" providerId="LiveId" clId="{0766ABB1-5901-4538-B3F7-9C24F5984D94}" dt="2022-12-18T17:57:35.750" v="1592" actId="1076"/>
          <ac:spMkLst>
            <pc:docMk/>
            <pc:sldMk cId="2619301236" sldId="264"/>
            <ac:spMk id="21" creationId="{B9199C41-429F-4CE0-9211-4E7857705171}"/>
          </ac:spMkLst>
        </pc:spChg>
        <pc:spChg chg="add mod">
          <ac:chgData name="Ayush Saxena" userId="b5ea2c9ca54cab16" providerId="LiveId" clId="{0766ABB1-5901-4538-B3F7-9C24F5984D94}" dt="2022-12-18T17:57:57.623" v="1595" actId="1076"/>
          <ac:spMkLst>
            <pc:docMk/>
            <pc:sldMk cId="2619301236" sldId="264"/>
            <ac:spMk id="26" creationId="{951F690F-9444-477E-BBF0-5CA68B9DD612}"/>
          </ac:spMkLst>
        </pc:spChg>
        <pc:picChg chg="mod">
          <ac:chgData name="Ayush Saxena" userId="b5ea2c9ca54cab16" providerId="LiveId" clId="{0766ABB1-5901-4538-B3F7-9C24F5984D94}" dt="2022-12-18T17:59:39.968" v="1597" actId="14826"/>
          <ac:picMkLst>
            <pc:docMk/>
            <pc:sldMk cId="2619301236" sldId="264"/>
            <ac:picMk id="16" creationId="{788ADF35-7762-4E85-BE67-27FDB5522B9D}"/>
          </ac:picMkLst>
        </pc:picChg>
        <pc:picChg chg="mod">
          <ac:chgData name="Ayush Saxena" userId="b5ea2c9ca54cab16" providerId="LiveId" clId="{0766ABB1-5901-4538-B3F7-9C24F5984D94}" dt="2022-12-18T18:00:29.175" v="1600" actId="14826"/>
          <ac:picMkLst>
            <pc:docMk/>
            <pc:sldMk cId="2619301236" sldId="264"/>
            <ac:picMk id="18" creationId="{F2557ABA-5037-481D-8C54-94B63E80E2EC}"/>
          </ac:picMkLst>
        </pc:picChg>
        <pc:picChg chg="add mod">
          <ac:chgData name="Ayush Saxena" userId="b5ea2c9ca54cab16" providerId="LiveId" clId="{0766ABB1-5901-4538-B3F7-9C24F5984D94}" dt="2022-12-18T18:00:02.110" v="1599" actId="14826"/>
          <ac:picMkLst>
            <pc:docMk/>
            <pc:sldMk cId="2619301236" sldId="264"/>
            <ac:picMk id="19" creationId="{13FC9A21-CD24-459D-87B8-1FAFF71DEAE6}"/>
          </ac:picMkLst>
        </pc:picChg>
        <pc:picChg chg="mod">
          <ac:chgData name="Ayush Saxena" userId="b5ea2c9ca54cab16" providerId="LiveId" clId="{0766ABB1-5901-4538-B3F7-9C24F5984D94}" dt="2022-12-18T17:59:51.690" v="1598" actId="14826"/>
          <ac:picMkLst>
            <pc:docMk/>
            <pc:sldMk cId="2619301236" sldId="264"/>
            <ac:picMk id="20" creationId="{618E88B2-D607-4D3C-9519-A591A729DCC9}"/>
          </ac:picMkLst>
        </pc:picChg>
        <pc:picChg chg="mod">
          <ac:chgData name="Ayush Saxena" userId="b5ea2c9ca54cab16" providerId="LiveId" clId="{0766ABB1-5901-4538-B3F7-9C24F5984D94}" dt="2022-12-18T18:01:07.057" v="1601" actId="14826"/>
          <ac:picMkLst>
            <pc:docMk/>
            <pc:sldMk cId="2619301236" sldId="264"/>
            <ac:picMk id="22" creationId="{82AF3253-9767-4EC7-B0DB-3A850BEFB035}"/>
          </ac:picMkLst>
        </pc:picChg>
      </pc:sldChg>
      <pc:sldChg chg="ord">
        <pc:chgData name="Ayush Saxena" userId="b5ea2c9ca54cab16" providerId="LiveId" clId="{0766ABB1-5901-4538-B3F7-9C24F5984D94}" dt="2022-12-18T17:37:52.409" v="543"/>
        <pc:sldMkLst>
          <pc:docMk/>
          <pc:sldMk cId="744379741" sldId="265"/>
        </pc:sldMkLst>
      </pc:sldChg>
      <pc:sldChg chg="modSp mod ord">
        <pc:chgData name="Ayush Saxena" userId="b5ea2c9ca54cab16" providerId="LiveId" clId="{0766ABB1-5901-4538-B3F7-9C24F5984D94}" dt="2022-12-18T18:05:57.714" v="1721" actId="20577"/>
        <pc:sldMkLst>
          <pc:docMk/>
          <pc:sldMk cId="1742861620" sldId="266"/>
        </pc:sldMkLst>
        <pc:spChg chg="mod">
          <ac:chgData name="Ayush Saxena" userId="b5ea2c9ca54cab16" providerId="LiveId" clId="{0766ABB1-5901-4538-B3F7-9C24F5984D94}" dt="2022-12-18T18:05:57.714" v="1721" actId="20577"/>
          <ac:spMkLst>
            <pc:docMk/>
            <pc:sldMk cId="1742861620" sldId="266"/>
            <ac:spMk id="2" creationId="{4518FC28-E0BD-4387-B8BE-9965D1A57FF1}"/>
          </ac:spMkLst>
        </pc:spChg>
        <pc:spChg chg="mod">
          <ac:chgData name="Ayush Saxena" userId="b5ea2c9ca54cab16" providerId="LiveId" clId="{0766ABB1-5901-4538-B3F7-9C24F5984D94}" dt="2022-12-18T17:40:51.419" v="693" actId="20577"/>
          <ac:spMkLst>
            <pc:docMk/>
            <pc:sldMk cId="1742861620" sldId="266"/>
            <ac:spMk id="3" creationId="{FED19BCA-B61F-4EA6-A1FB-CCA3BD8506FB}"/>
          </ac:spMkLst>
        </pc:spChg>
      </pc:sldChg>
      <pc:sldChg chg="ord">
        <pc:chgData name="Ayush Saxena" userId="b5ea2c9ca54cab16" providerId="LiveId" clId="{0766ABB1-5901-4538-B3F7-9C24F5984D94}" dt="2022-12-18T17:38:35.943" v="547"/>
        <pc:sldMkLst>
          <pc:docMk/>
          <pc:sldMk cId="2896385493" sldId="270"/>
        </pc:sldMkLst>
      </pc:sldChg>
      <pc:sldChg chg="modSp mod">
        <pc:chgData name="Ayush Saxena" userId="b5ea2c9ca54cab16" providerId="LiveId" clId="{0766ABB1-5901-4538-B3F7-9C24F5984D94}" dt="2022-12-18T18:06:48.100" v="1750"/>
        <pc:sldMkLst>
          <pc:docMk/>
          <pc:sldMk cId="1969787568" sldId="271"/>
        </pc:sldMkLst>
        <pc:spChg chg="mod">
          <ac:chgData name="Ayush Saxena" userId="b5ea2c9ca54cab16" providerId="LiveId" clId="{0766ABB1-5901-4538-B3F7-9C24F5984D94}" dt="2022-12-18T18:06:48.100" v="1750"/>
          <ac:spMkLst>
            <pc:docMk/>
            <pc:sldMk cId="1969787568" sldId="271"/>
            <ac:spMk id="3" creationId="{AF64C29E-DF30-4DC6-AB95-2016F9A703B6}"/>
          </ac:spMkLst>
        </pc:spChg>
      </pc:sldChg>
      <pc:sldChg chg="modSp mod">
        <pc:chgData name="Ayush Saxena" userId="b5ea2c9ca54cab16" providerId="LiveId" clId="{0766ABB1-5901-4538-B3F7-9C24F5984D94}" dt="2022-12-18T17:05:35.407" v="92" actId="27636"/>
        <pc:sldMkLst>
          <pc:docMk/>
          <pc:sldMk cId="3813469691" sldId="272"/>
        </pc:sldMkLst>
        <pc:spChg chg="mod">
          <ac:chgData name="Ayush Saxena" userId="b5ea2c9ca54cab16" providerId="LiveId" clId="{0766ABB1-5901-4538-B3F7-9C24F5984D94}" dt="2022-12-18T17:05:35.407" v="92" actId="27636"/>
          <ac:spMkLst>
            <pc:docMk/>
            <pc:sldMk cId="3813469691" sldId="272"/>
            <ac:spMk id="3" creationId="{67997293-DE6A-403F-A9EF-0C40534DFAC9}"/>
          </ac:spMkLst>
        </pc:spChg>
      </pc:sldChg>
      <pc:sldChg chg="addSp modSp mod ord">
        <pc:chgData name="Ayush Saxena" userId="b5ea2c9ca54cab16" providerId="LiveId" clId="{0766ABB1-5901-4538-B3F7-9C24F5984D94}" dt="2022-12-18T17:38:23.179" v="545"/>
        <pc:sldMkLst>
          <pc:docMk/>
          <pc:sldMk cId="2368120716" sldId="273"/>
        </pc:sldMkLst>
        <pc:spChg chg="mod">
          <ac:chgData name="Ayush Saxena" userId="b5ea2c9ca54cab16" providerId="LiveId" clId="{0766ABB1-5901-4538-B3F7-9C24F5984D94}" dt="2022-12-18T17:22:20.839" v="381" actId="14100"/>
          <ac:spMkLst>
            <pc:docMk/>
            <pc:sldMk cId="2368120716" sldId="273"/>
            <ac:spMk id="2" creationId="{E2BD41F3-1ED5-42CD-B3E1-D95A6BE94298}"/>
          </ac:spMkLst>
        </pc:spChg>
        <pc:picChg chg="add mod">
          <ac:chgData name="Ayush Saxena" userId="b5ea2c9ca54cab16" providerId="LiveId" clId="{0766ABB1-5901-4538-B3F7-9C24F5984D94}" dt="2022-12-18T17:22:14.489" v="380" actId="14100"/>
          <ac:picMkLst>
            <pc:docMk/>
            <pc:sldMk cId="2368120716" sldId="273"/>
            <ac:picMk id="5" creationId="{E7EDCB41-4911-409F-BC4B-98C5B165D007}"/>
          </ac:picMkLst>
        </pc:picChg>
      </pc:sldChg>
      <pc:sldChg chg="addSp modSp new del mod ord">
        <pc:chgData name="Ayush Saxena" userId="b5ea2c9ca54cab16" providerId="LiveId" clId="{0766ABB1-5901-4538-B3F7-9C24F5984D94}" dt="2022-12-18T17:10:14.789" v="140" actId="47"/>
        <pc:sldMkLst>
          <pc:docMk/>
          <pc:sldMk cId="1702481011" sldId="274"/>
        </pc:sldMkLst>
        <pc:spChg chg="mod">
          <ac:chgData name="Ayush Saxena" userId="b5ea2c9ca54cab16" providerId="LiveId" clId="{0766ABB1-5901-4538-B3F7-9C24F5984D94}" dt="2022-12-18T17:08:40.556" v="135" actId="20577"/>
          <ac:spMkLst>
            <pc:docMk/>
            <pc:sldMk cId="1702481011" sldId="274"/>
            <ac:spMk id="2" creationId="{12973EC7-18F4-468A-AFD0-D05642D91DC5}"/>
          </ac:spMkLst>
        </pc:spChg>
        <pc:picChg chg="add mod">
          <ac:chgData name="Ayush Saxena" userId="b5ea2c9ca54cab16" providerId="LiveId" clId="{0766ABB1-5901-4538-B3F7-9C24F5984D94}" dt="2022-12-18T17:09:14.569" v="138" actId="14100"/>
          <ac:picMkLst>
            <pc:docMk/>
            <pc:sldMk cId="1702481011" sldId="274"/>
            <ac:picMk id="8" creationId="{4D1D6DCD-A32F-47F3-AD0B-288D35C02790}"/>
          </ac:picMkLst>
        </pc:picChg>
      </pc:sldChg>
      <pc:sldChg chg="addSp delSp modSp new mod ord">
        <pc:chgData name="Ayush Saxena" userId="b5ea2c9ca54cab16" providerId="LiveId" clId="{0766ABB1-5901-4538-B3F7-9C24F5984D94}" dt="2022-12-18T17:23:24.329" v="383"/>
        <pc:sldMkLst>
          <pc:docMk/>
          <pc:sldMk cId="2430927972" sldId="275"/>
        </pc:sldMkLst>
        <pc:spChg chg="mod">
          <ac:chgData name="Ayush Saxena" userId="b5ea2c9ca54cab16" providerId="LiveId" clId="{0766ABB1-5901-4538-B3F7-9C24F5984D94}" dt="2022-12-18T17:10:40.080" v="175" actId="20577"/>
          <ac:spMkLst>
            <pc:docMk/>
            <pc:sldMk cId="2430927972" sldId="275"/>
            <ac:spMk id="2" creationId="{64B75B39-A4E2-4AF3-9FE4-CB5F8EF50A90}"/>
          </ac:spMkLst>
        </pc:spChg>
        <pc:spChg chg="mod">
          <ac:chgData name="Ayush Saxena" userId="b5ea2c9ca54cab16" providerId="LiveId" clId="{0766ABB1-5901-4538-B3F7-9C24F5984D94}" dt="2022-12-18T17:15:44.299" v="243" actId="33524"/>
          <ac:spMkLst>
            <pc:docMk/>
            <pc:sldMk cId="2430927972" sldId="275"/>
            <ac:spMk id="3" creationId="{8B95B1CC-E054-4F8D-98F0-978834CB1653}"/>
          </ac:spMkLst>
        </pc:spChg>
        <pc:spChg chg="add del mod">
          <ac:chgData name="Ayush Saxena" userId="b5ea2c9ca54cab16" providerId="LiveId" clId="{0766ABB1-5901-4538-B3F7-9C24F5984D94}" dt="2022-12-18T17:14:22.202" v="200" actId="931"/>
          <ac:spMkLst>
            <pc:docMk/>
            <pc:sldMk cId="2430927972" sldId="275"/>
            <ac:spMk id="4" creationId="{42E1C83E-AD5E-4852-BC7E-D778813F0023}"/>
          </ac:spMkLst>
        </pc:spChg>
        <pc:spChg chg="mod">
          <ac:chgData name="Ayush Saxena" userId="b5ea2c9ca54cab16" providerId="LiveId" clId="{0766ABB1-5901-4538-B3F7-9C24F5984D94}" dt="2022-12-18T17:15:26.186" v="241" actId="20577"/>
          <ac:spMkLst>
            <pc:docMk/>
            <pc:sldMk cId="2430927972" sldId="275"/>
            <ac:spMk id="5" creationId="{6AA7E14C-EBB2-4B79-9C8D-7B1544334A00}"/>
          </ac:spMkLst>
        </pc:spChg>
        <pc:spChg chg="del mod">
          <ac:chgData name="Ayush Saxena" userId="b5ea2c9ca54cab16" providerId="LiveId" clId="{0766ABB1-5901-4538-B3F7-9C24F5984D94}" dt="2022-12-18T17:14:50.629" v="205" actId="931"/>
          <ac:spMkLst>
            <pc:docMk/>
            <pc:sldMk cId="2430927972" sldId="275"/>
            <ac:spMk id="6" creationId="{915F9C77-9876-4B9C-98AB-03BCA60BA7CE}"/>
          </ac:spMkLst>
        </pc:spChg>
        <pc:spChg chg="mod">
          <ac:chgData name="Ayush Saxena" userId="b5ea2c9ca54cab16" providerId="LiveId" clId="{0766ABB1-5901-4538-B3F7-9C24F5984D94}" dt="2022-12-18T17:15:59.569" v="247" actId="20577"/>
          <ac:spMkLst>
            <pc:docMk/>
            <pc:sldMk cId="2430927972" sldId="275"/>
            <ac:spMk id="7" creationId="{707B21B9-C2F1-4F64-9428-8F83A10C5A53}"/>
          </ac:spMkLst>
        </pc:spChg>
        <pc:spChg chg="mod">
          <ac:chgData name="Ayush Saxena" userId="b5ea2c9ca54cab16" providerId="LiveId" clId="{0766ABB1-5901-4538-B3F7-9C24F5984D94}" dt="2022-12-18T17:16:10.904" v="273" actId="20577"/>
          <ac:spMkLst>
            <pc:docMk/>
            <pc:sldMk cId="2430927972" sldId="275"/>
            <ac:spMk id="8" creationId="{AA65664C-FEDA-402B-8085-E359FBF95A67}"/>
          </ac:spMkLst>
        </pc:spChg>
        <pc:picChg chg="add del mod">
          <ac:chgData name="Ayush Saxena" userId="b5ea2c9ca54cab16" providerId="LiveId" clId="{0766ABB1-5901-4538-B3F7-9C24F5984D94}" dt="2022-12-18T17:14:11.928" v="199" actId="931"/>
          <ac:picMkLst>
            <pc:docMk/>
            <pc:sldMk cId="2430927972" sldId="275"/>
            <ac:picMk id="11" creationId="{2CEC43BB-CE76-4E14-8864-29D5B1662E10}"/>
          </ac:picMkLst>
        </pc:picChg>
        <pc:picChg chg="add mod">
          <ac:chgData name="Ayush Saxena" userId="b5ea2c9ca54cab16" providerId="LiveId" clId="{0766ABB1-5901-4538-B3F7-9C24F5984D94}" dt="2022-12-18T17:14:38.821" v="204" actId="14100"/>
          <ac:picMkLst>
            <pc:docMk/>
            <pc:sldMk cId="2430927972" sldId="275"/>
            <ac:picMk id="13" creationId="{61013700-F555-4440-BA92-902100EB4E12}"/>
          </ac:picMkLst>
        </pc:picChg>
        <pc:picChg chg="add mod">
          <ac:chgData name="Ayush Saxena" userId="b5ea2c9ca54cab16" providerId="LiveId" clId="{0766ABB1-5901-4538-B3F7-9C24F5984D94}" dt="2022-12-18T17:15:04.438" v="209" actId="14100"/>
          <ac:picMkLst>
            <pc:docMk/>
            <pc:sldMk cId="2430927972" sldId="275"/>
            <ac:picMk id="15" creationId="{CCBC9598-41D1-48CD-A194-4328079A0BCD}"/>
          </ac:picMkLst>
        </pc:picChg>
      </pc:sldChg>
      <pc:sldChg chg="new del">
        <pc:chgData name="Ayush Saxena" userId="b5ea2c9ca54cab16" providerId="LiveId" clId="{0766ABB1-5901-4538-B3F7-9C24F5984D94}" dt="2022-12-18T17:25:56.969" v="385" actId="2696"/>
        <pc:sldMkLst>
          <pc:docMk/>
          <pc:sldMk cId="3459337799" sldId="276"/>
        </pc:sldMkLst>
      </pc:sldChg>
      <pc:sldChg chg="addSp delSp modSp new mod">
        <pc:chgData name="Ayush Saxena" userId="b5ea2c9ca54cab16" providerId="LiveId" clId="{0766ABB1-5901-4538-B3F7-9C24F5984D94}" dt="2022-12-18T17:36:17.389" v="512" actId="255"/>
        <pc:sldMkLst>
          <pc:docMk/>
          <pc:sldMk cId="4198009132" sldId="276"/>
        </pc:sldMkLst>
        <pc:spChg chg="mod">
          <ac:chgData name="Ayush Saxena" userId="b5ea2c9ca54cab16" providerId="LiveId" clId="{0766ABB1-5901-4538-B3F7-9C24F5984D94}" dt="2022-12-18T17:27:01.419" v="395" actId="14100"/>
          <ac:spMkLst>
            <pc:docMk/>
            <pc:sldMk cId="4198009132" sldId="276"/>
            <ac:spMk id="2" creationId="{A29AF169-B7BE-4850-9010-22A70E9C08CD}"/>
          </ac:spMkLst>
        </pc:spChg>
        <pc:spChg chg="mod">
          <ac:chgData name="Ayush Saxena" userId="b5ea2c9ca54cab16" providerId="LiveId" clId="{0766ABB1-5901-4538-B3F7-9C24F5984D94}" dt="2022-12-18T17:26:51.221" v="393" actId="14100"/>
          <ac:spMkLst>
            <pc:docMk/>
            <pc:sldMk cId="4198009132" sldId="276"/>
            <ac:spMk id="3" creationId="{C104D3ED-6E3C-4136-9853-AAE1FDE5E7E3}"/>
          </ac:spMkLst>
        </pc:spChg>
        <pc:spChg chg="add del mod">
          <ac:chgData name="Ayush Saxena" userId="b5ea2c9ca54cab16" providerId="LiveId" clId="{0766ABB1-5901-4538-B3F7-9C24F5984D94}" dt="2022-12-18T17:36:07.049" v="511" actId="255"/>
          <ac:spMkLst>
            <pc:docMk/>
            <pc:sldMk cId="4198009132" sldId="276"/>
            <ac:spMk id="11" creationId="{E7CBFBFF-D52D-4B6D-82A5-F193D8D2763A}"/>
          </ac:spMkLst>
        </pc:spChg>
        <pc:spChg chg="add mod">
          <ac:chgData name="Ayush Saxena" userId="b5ea2c9ca54cab16" providerId="LiveId" clId="{0766ABB1-5901-4538-B3F7-9C24F5984D94}" dt="2022-12-18T17:36:17.389" v="512" actId="255"/>
          <ac:spMkLst>
            <pc:docMk/>
            <pc:sldMk cId="4198009132" sldId="276"/>
            <ac:spMk id="12" creationId="{5871ED94-3E62-42F1-9DBD-B85B02116785}"/>
          </ac:spMkLst>
        </pc:spChg>
        <pc:picChg chg="add mod modCrop">
          <ac:chgData name="Ayush Saxena" userId="b5ea2c9ca54cab16" providerId="LiveId" clId="{0766ABB1-5901-4538-B3F7-9C24F5984D94}" dt="2022-12-18T17:29:21.922" v="414" actId="14100"/>
          <ac:picMkLst>
            <pc:docMk/>
            <pc:sldMk cId="4198009132" sldId="276"/>
            <ac:picMk id="8" creationId="{82E558FC-9009-4CBD-ADE7-E1C4F29C4DBD}"/>
          </ac:picMkLst>
        </pc:picChg>
        <pc:picChg chg="add mod modCrop">
          <ac:chgData name="Ayush Saxena" userId="b5ea2c9ca54cab16" providerId="LiveId" clId="{0766ABB1-5901-4538-B3F7-9C24F5984D94}" dt="2022-12-18T17:30:17.589" v="424" actId="14100"/>
          <ac:picMkLst>
            <pc:docMk/>
            <pc:sldMk cId="4198009132" sldId="276"/>
            <ac:picMk id="10" creationId="{D97FEE97-2E7E-491B-9740-20B0EC1DA2A3}"/>
          </ac:picMkLst>
        </pc:picChg>
      </pc:sldChg>
      <pc:sldChg chg="addSp modSp new mod">
        <pc:chgData name="Ayush Saxena" userId="b5ea2c9ca54cab16" providerId="LiveId" clId="{0766ABB1-5901-4538-B3F7-9C24F5984D94}" dt="2022-12-18T17:37:42.649" v="541" actId="1076"/>
        <pc:sldMkLst>
          <pc:docMk/>
          <pc:sldMk cId="1171563291" sldId="277"/>
        </pc:sldMkLst>
        <pc:spChg chg="mod">
          <ac:chgData name="Ayush Saxena" userId="b5ea2c9ca54cab16" providerId="LiveId" clId="{0766ABB1-5901-4538-B3F7-9C24F5984D94}" dt="2022-12-18T17:30:59.492" v="432" actId="14100"/>
          <ac:spMkLst>
            <pc:docMk/>
            <pc:sldMk cId="1171563291" sldId="277"/>
            <ac:spMk id="2" creationId="{8EB9835E-03EC-4527-AFE8-EDA1CF1AE0FC}"/>
          </ac:spMkLst>
        </pc:spChg>
        <pc:spChg chg="mod">
          <ac:chgData name="Ayush Saxena" userId="b5ea2c9ca54cab16" providerId="LiveId" clId="{0766ABB1-5901-4538-B3F7-9C24F5984D94}" dt="2022-12-18T17:31:06.659" v="433" actId="14100"/>
          <ac:spMkLst>
            <pc:docMk/>
            <pc:sldMk cId="1171563291" sldId="277"/>
            <ac:spMk id="3" creationId="{E8CBC188-8B70-453B-BFEA-AD6133EBF21D}"/>
          </ac:spMkLst>
        </pc:spChg>
        <pc:spChg chg="add mod">
          <ac:chgData name="Ayush Saxena" userId="b5ea2c9ca54cab16" providerId="LiveId" clId="{0766ABB1-5901-4538-B3F7-9C24F5984D94}" dt="2022-12-18T17:37:10.074" v="529" actId="255"/>
          <ac:spMkLst>
            <pc:docMk/>
            <pc:sldMk cId="1171563291" sldId="277"/>
            <ac:spMk id="11" creationId="{554F35BB-AA44-4C84-887A-C12D5A538ED9}"/>
          </ac:spMkLst>
        </pc:spChg>
        <pc:spChg chg="add mod">
          <ac:chgData name="Ayush Saxena" userId="b5ea2c9ca54cab16" providerId="LiveId" clId="{0766ABB1-5901-4538-B3F7-9C24F5984D94}" dt="2022-12-18T17:37:42.649" v="541" actId="1076"/>
          <ac:spMkLst>
            <pc:docMk/>
            <pc:sldMk cId="1171563291" sldId="277"/>
            <ac:spMk id="12" creationId="{FB5EAC42-119F-4E99-AB6C-9332B88602FD}"/>
          </ac:spMkLst>
        </pc:spChg>
        <pc:picChg chg="add mod modCrop">
          <ac:chgData name="Ayush Saxena" userId="b5ea2c9ca54cab16" providerId="LiveId" clId="{0766ABB1-5901-4538-B3F7-9C24F5984D94}" dt="2022-12-18T17:31:46.410" v="439" actId="14100"/>
          <ac:picMkLst>
            <pc:docMk/>
            <pc:sldMk cId="1171563291" sldId="277"/>
            <ac:picMk id="8" creationId="{27D3F304-11C1-4495-B68B-E63CE9A0FB6F}"/>
          </ac:picMkLst>
        </pc:picChg>
        <pc:picChg chg="add mod modCrop">
          <ac:chgData name="Ayush Saxena" userId="b5ea2c9ca54cab16" providerId="LiveId" clId="{0766ABB1-5901-4538-B3F7-9C24F5984D94}" dt="2022-12-18T17:33:39.479" v="448" actId="14100"/>
          <ac:picMkLst>
            <pc:docMk/>
            <pc:sldMk cId="1171563291" sldId="277"/>
            <ac:picMk id="10" creationId="{EA7EFD09-D93B-4546-8EE6-8E3F762FAD5E}"/>
          </ac:picMkLst>
        </pc:picChg>
      </pc:sldChg>
      <pc:sldChg chg="modSp new mod">
        <pc:chgData name="Ayush Saxena" userId="b5ea2c9ca54cab16" providerId="LiveId" clId="{0766ABB1-5901-4538-B3F7-9C24F5984D94}" dt="2022-12-18T17:47:56.500" v="1056" actId="20577"/>
        <pc:sldMkLst>
          <pc:docMk/>
          <pc:sldMk cId="3524147943" sldId="278"/>
        </pc:sldMkLst>
        <pc:spChg chg="mod">
          <ac:chgData name="Ayush Saxena" userId="b5ea2c9ca54cab16" providerId="LiveId" clId="{0766ABB1-5901-4538-B3F7-9C24F5984D94}" dt="2022-12-18T17:43:08.012" v="704" actId="20577"/>
          <ac:spMkLst>
            <pc:docMk/>
            <pc:sldMk cId="3524147943" sldId="278"/>
            <ac:spMk id="2" creationId="{FA14A4C7-C88A-4A39-8F77-06BDB6623281}"/>
          </ac:spMkLst>
        </pc:spChg>
        <pc:spChg chg="mod">
          <ac:chgData name="Ayush Saxena" userId="b5ea2c9ca54cab16" providerId="LiveId" clId="{0766ABB1-5901-4538-B3F7-9C24F5984D94}" dt="2022-12-18T17:47:06.963" v="1025" actId="14100"/>
          <ac:spMkLst>
            <pc:docMk/>
            <pc:sldMk cId="3524147943" sldId="278"/>
            <ac:spMk id="3" creationId="{00360E32-9896-4124-9098-DE67A302BEEB}"/>
          </ac:spMkLst>
        </pc:spChg>
        <pc:spChg chg="mod">
          <ac:chgData name="Ayush Saxena" userId="b5ea2c9ca54cab16" providerId="LiveId" clId="{0766ABB1-5901-4538-B3F7-9C24F5984D94}" dt="2022-12-18T17:47:47.379" v="1029" actId="20577"/>
          <ac:spMkLst>
            <pc:docMk/>
            <pc:sldMk cId="3524147943" sldId="278"/>
            <ac:spMk id="4" creationId="{AA38DECF-FB4F-4E70-BA87-7CAA34CFF174}"/>
          </ac:spMkLst>
        </pc:spChg>
        <pc:spChg chg="mod">
          <ac:chgData name="Ayush Saxena" userId="b5ea2c9ca54cab16" providerId="LiveId" clId="{0766ABB1-5901-4538-B3F7-9C24F5984D94}" dt="2022-12-18T17:47:56.500" v="1056" actId="20577"/>
          <ac:spMkLst>
            <pc:docMk/>
            <pc:sldMk cId="3524147943" sldId="278"/>
            <ac:spMk id="5" creationId="{35F4D52C-EC1D-4EC8-8D33-8E4C1AC516D8}"/>
          </ac:spMkLst>
        </pc:spChg>
      </pc:sldChg>
      <pc:sldChg chg="modSp new mod">
        <pc:chgData name="Ayush Saxena" userId="b5ea2c9ca54cab16" providerId="LiveId" clId="{0766ABB1-5901-4538-B3F7-9C24F5984D94}" dt="2022-12-18T17:52:09.440" v="1361" actId="20577"/>
        <pc:sldMkLst>
          <pc:docMk/>
          <pc:sldMk cId="3313461623" sldId="279"/>
        </pc:sldMkLst>
        <pc:spChg chg="mod">
          <ac:chgData name="Ayush Saxena" userId="b5ea2c9ca54cab16" providerId="LiveId" clId="{0766ABB1-5901-4538-B3F7-9C24F5984D94}" dt="2022-12-18T17:48:24.427" v="1069" actId="20577"/>
          <ac:spMkLst>
            <pc:docMk/>
            <pc:sldMk cId="3313461623" sldId="279"/>
            <ac:spMk id="2" creationId="{C168C509-4190-4567-887D-DAA4A2C21CF8}"/>
          </ac:spMkLst>
        </pc:spChg>
        <pc:spChg chg="mod">
          <ac:chgData name="Ayush Saxena" userId="b5ea2c9ca54cab16" providerId="LiveId" clId="{0766ABB1-5901-4538-B3F7-9C24F5984D94}" dt="2022-12-18T17:51:55.800" v="1331" actId="255"/>
          <ac:spMkLst>
            <pc:docMk/>
            <pc:sldMk cId="3313461623" sldId="279"/>
            <ac:spMk id="3" creationId="{F34900E8-6529-4598-B5D2-0E0A0EF65A2F}"/>
          </ac:spMkLst>
        </pc:spChg>
        <pc:spChg chg="mod">
          <ac:chgData name="Ayush Saxena" userId="b5ea2c9ca54cab16" providerId="LiveId" clId="{0766ABB1-5901-4538-B3F7-9C24F5984D94}" dt="2022-12-18T17:52:01.860" v="1335" actId="20577"/>
          <ac:spMkLst>
            <pc:docMk/>
            <pc:sldMk cId="3313461623" sldId="279"/>
            <ac:spMk id="4" creationId="{950FE75A-7B00-4508-8475-7CECCBC82AEF}"/>
          </ac:spMkLst>
        </pc:spChg>
        <pc:spChg chg="mod">
          <ac:chgData name="Ayush Saxena" userId="b5ea2c9ca54cab16" providerId="LiveId" clId="{0766ABB1-5901-4538-B3F7-9C24F5984D94}" dt="2022-12-18T17:52:09.440" v="1361" actId="20577"/>
          <ac:spMkLst>
            <pc:docMk/>
            <pc:sldMk cId="3313461623" sldId="279"/>
            <ac:spMk id="5" creationId="{C812D1A3-0058-4573-9537-F20CFC4AFD4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All completion of our work its time to submit the project to our guide.</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PLANNING</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spc="50" baseline="0" dirty="0">
              <a:latin typeface="+mn-lt"/>
            </a:rPr>
            <a:t>Plan to make a model of nifty 50  which help us to predict the loss or profit in future.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Discussion</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dirty="0">
              <a:latin typeface="+mn-lt"/>
            </a:rPr>
            <a:t>All our team members discuss the project.</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Distribution</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All the team members distributed their work according to their expertise.</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All the team members sit together and discuss all aspects of projects and put it in a presentation.</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Submission</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solidFill>
                <a:prstClr val="black"/>
              </a:solidFill>
              <a:latin typeface="Tenorite"/>
              <a:ea typeface="+mn-ea"/>
              <a:cs typeface="+mn-cs"/>
            </a:rPr>
            <a:t>Presentation</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custScaleY="106617">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8634" y="697640"/>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PLANNING</a:t>
          </a:r>
        </a:p>
      </dsp:txBody>
      <dsp:txXfrm>
        <a:off x="8634" y="697640"/>
        <a:ext cx="2013350" cy="604005"/>
      </dsp:txXfrm>
    </dsp:sp>
    <dsp:sp modelId="{22359DD7-1BFB-4900-BAE6-6084F2F57988}">
      <dsp:nvSpPr>
        <dsp:cNvPr id="0" name=""/>
        <dsp:cNvSpPr/>
      </dsp:nvSpPr>
      <dsp:spPr>
        <a:xfrm>
          <a:off x="8634" y="1301645"/>
          <a:ext cx="2013350" cy="1745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Plan to make a model of nifty 50  which help us to predict the loss or profit in future.</a:t>
          </a:r>
        </a:p>
      </dsp:txBody>
      <dsp:txXfrm>
        <a:off x="8634" y="1301645"/>
        <a:ext cx="2013350" cy="1745626"/>
      </dsp:txXfrm>
    </dsp:sp>
    <dsp:sp modelId="{C4F84DEA-2002-4D32-8E80-70EEE05E345A}">
      <dsp:nvSpPr>
        <dsp:cNvPr id="0" name=""/>
        <dsp:cNvSpPr/>
      </dsp:nvSpPr>
      <dsp:spPr>
        <a:xfrm>
          <a:off x="2129879" y="688269"/>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Discussion</a:t>
          </a:r>
        </a:p>
      </dsp:txBody>
      <dsp:txXfrm>
        <a:off x="2129879" y="688269"/>
        <a:ext cx="2013350" cy="604005"/>
      </dsp:txXfrm>
    </dsp:sp>
    <dsp:sp modelId="{4FEB85EB-D046-4CDB-8A62-BBCE260C4490}">
      <dsp:nvSpPr>
        <dsp:cNvPr id="0" name=""/>
        <dsp:cNvSpPr/>
      </dsp:nvSpPr>
      <dsp:spPr>
        <a:xfrm>
          <a:off x="2129879" y="1273530"/>
          <a:ext cx="2013350" cy="17831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All our team members discuss the project.</a:t>
          </a:r>
        </a:p>
      </dsp:txBody>
      <dsp:txXfrm>
        <a:off x="2129879" y="1273530"/>
        <a:ext cx="2013350" cy="1783113"/>
      </dsp:txXfrm>
    </dsp:sp>
    <dsp:sp modelId="{49B7F8FA-D256-41EF-9327-52A3551D9A60}">
      <dsp:nvSpPr>
        <dsp:cNvPr id="0" name=""/>
        <dsp:cNvSpPr/>
      </dsp:nvSpPr>
      <dsp:spPr>
        <a:xfrm>
          <a:off x="4251124" y="697640"/>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Distribution</a:t>
          </a:r>
        </a:p>
      </dsp:txBody>
      <dsp:txXfrm>
        <a:off x="4251124" y="697640"/>
        <a:ext cx="2013350" cy="604005"/>
      </dsp:txXfrm>
    </dsp:sp>
    <dsp:sp modelId="{6B5FE59C-B471-448A-AA7A-B526DCC4D4CA}">
      <dsp:nvSpPr>
        <dsp:cNvPr id="0" name=""/>
        <dsp:cNvSpPr/>
      </dsp:nvSpPr>
      <dsp:spPr>
        <a:xfrm>
          <a:off x="4251124" y="1301645"/>
          <a:ext cx="2013350" cy="1745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All the team members distributed their work according to their expertise.</a:t>
          </a:r>
        </a:p>
      </dsp:txBody>
      <dsp:txXfrm>
        <a:off x="4251124" y="1301645"/>
        <a:ext cx="2013350" cy="1745626"/>
      </dsp:txXfrm>
    </dsp:sp>
    <dsp:sp modelId="{4132ECB1-6BEF-4935-AFA3-B2EAA48FDE7E}">
      <dsp:nvSpPr>
        <dsp:cNvPr id="0" name=""/>
        <dsp:cNvSpPr/>
      </dsp:nvSpPr>
      <dsp:spPr>
        <a:xfrm>
          <a:off x="6372369" y="697640"/>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Presentation</a:t>
          </a:r>
        </a:p>
      </dsp:txBody>
      <dsp:txXfrm>
        <a:off x="6372369" y="697640"/>
        <a:ext cx="2013350" cy="604005"/>
      </dsp:txXfrm>
    </dsp:sp>
    <dsp:sp modelId="{C42A8BDE-B838-475D-AFDE-17B60D744AB6}">
      <dsp:nvSpPr>
        <dsp:cNvPr id="0" name=""/>
        <dsp:cNvSpPr/>
      </dsp:nvSpPr>
      <dsp:spPr>
        <a:xfrm>
          <a:off x="6372369" y="1301645"/>
          <a:ext cx="2013350" cy="1745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All the team members sit together and discuss all aspects of projects and put it in a presentation.</a:t>
          </a:r>
        </a:p>
      </dsp:txBody>
      <dsp:txXfrm>
        <a:off x="6372369" y="1301645"/>
        <a:ext cx="2013350" cy="1745626"/>
      </dsp:txXfrm>
    </dsp:sp>
    <dsp:sp modelId="{59606EB9-9F10-4D12-A33F-A242FDCC0D0F}">
      <dsp:nvSpPr>
        <dsp:cNvPr id="0" name=""/>
        <dsp:cNvSpPr/>
      </dsp:nvSpPr>
      <dsp:spPr>
        <a:xfrm>
          <a:off x="8493615" y="697640"/>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Submission</a:t>
          </a:r>
        </a:p>
      </dsp:txBody>
      <dsp:txXfrm>
        <a:off x="8493615" y="697640"/>
        <a:ext cx="2013350" cy="604005"/>
      </dsp:txXfrm>
    </dsp:sp>
    <dsp:sp modelId="{C8429E68-36DD-4F6A-A2F4-7CCDADCEFAD1}">
      <dsp:nvSpPr>
        <dsp:cNvPr id="0" name=""/>
        <dsp:cNvSpPr/>
      </dsp:nvSpPr>
      <dsp:spPr>
        <a:xfrm>
          <a:off x="8493615" y="1301645"/>
          <a:ext cx="2013350" cy="1745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All completion of our work its time to submit the project to our guide.</a:t>
          </a:r>
        </a:p>
      </dsp:txBody>
      <dsp:txXfrm>
        <a:off x="8493615" y="1301645"/>
        <a:ext cx="2013350" cy="1745626"/>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12/18/2022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Ashishkumar00110/nifty_50_stock_predictor.git"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389121" y="4023360"/>
            <a:ext cx="7632834" cy="587141"/>
          </a:xfrm>
        </p:spPr>
        <p:txBody>
          <a:bodyPr/>
          <a:lstStyle/>
          <a:p>
            <a:r>
              <a:rPr lang="en-US" dirty="0"/>
              <a:t>Nifty 50 stock price prediction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7690585" y="5072514"/>
            <a:ext cx="3667226" cy="1549667"/>
          </a:xfrm>
        </p:spPr>
        <p:txBody>
          <a:bodyPr>
            <a:normAutofit fontScale="92500" lnSpcReduction="10000"/>
          </a:bodyPr>
          <a:lstStyle/>
          <a:p>
            <a:pPr marL="285750" indent="-285750">
              <a:buFont typeface="Arial" panose="020B0604020202020204" pitchFamily="34" charset="0"/>
              <a:buChar char="•"/>
            </a:pPr>
            <a:r>
              <a:rPr lang="en-US" dirty="0"/>
              <a:t>Ashish Kumar                             pd15_058</a:t>
            </a:r>
          </a:p>
          <a:p>
            <a:pPr marL="285750" indent="-285750">
              <a:buFont typeface="Arial" panose="020B0604020202020204" pitchFamily="34" charset="0"/>
              <a:buChar char="•"/>
            </a:pPr>
            <a:r>
              <a:rPr lang="en-US" dirty="0"/>
              <a:t>Ayush Saxena                             pd15_033</a:t>
            </a:r>
          </a:p>
          <a:p>
            <a:pPr marL="285750" indent="-285750">
              <a:buFont typeface="Arial" panose="020B0604020202020204" pitchFamily="34" charset="0"/>
              <a:buChar char="•"/>
            </a:pPr>
            <a:r>
              <a:rPr lang="en-US" dirty="0"/>
              <a:t>Khan Nooman                            pd15_166</a:t>
            </a:r>
          </a:p>
          <a:p>
            <a:pPr marL="285750" indent="-285750">
              <a:buFont typeface="Arial" panose="020B0604020202020204" pitchFamily="34" charset="0"/>
              <a:buChar char="•"/>
            </a:pPr>
            <a:r>
              <a:rPr lang="en-US" dirty="0"/>
              <a:t>Ragavendran                              pd15_031</a:t>
            </a:r>
          </a:p>
          <a:p>
            <a:pPr marL="285750" indent="-285750">
              <a:buFont typeface="Arial" panose="020B0604020202020204" pitchFamily="34" charset="0"/>
              <a:buChar char="•"/>
            </a:pPr>
            <a:r>
              <a:rPr lang="en-US" dirty="0"/>
              <a:t>Samrudh Samarth                     pd15_320</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D41F3-1ED5-42CD-B3E1-D95A6BE94298}"/>
              </a:ext>
            </a:extLst>
          </p:cNvPr>
          <p:cNvSpPr>
            <a:spLocks noGrp="1"/>
          </p:cNvSpPr>
          <p:nvPr>
            <p:ph type="ctrTitle"/>
          </p:nvPr>
        </p:nvSpPr>
        <p:spPr>
          <a:xfrm>
            <a:off x="6095999" y="356136"/>
            <a:ext cx="5810451" cy="914399"/>
          </a:xfrm>
        </p:spPr>
        <p:txBody>
          <a:bodyPr/>
          <a:lstStyle/>
          <a:p>
            <a:r>
              <a:rPr lang="en-IN" dirty="0"/>
              <a:t>Landing page of STOCK PREDICTOR </a:t>
            </a:r>
          </a:p>
        </p:txBody>
      </p:sp>
      <p:sp>
        <p:nvSpPr>
          <p:cNvPr id="3" name="Subtitle 2">
            <a:extLst>
              <a:ext uri="{FF2B5EF4-FFF2-40B4-BE49-F238E27FC236}">
                <a16:creationId xmlns:a16="http://schemas.microsoft.com/office/drawing/2014/main" id="{2F6FE8DD-B4F1-49BA-A502-D9A11EF9C424}"/>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E7EDCB41-4911-409F-BC4B-98C5B165D007}"/>
              </a:ext>
            </a:extLst>
          </p:cNvPr>
          <p:cNvPicPr>
            <a:picLocks noChangeAspect="1"/>
          </p:cNvPicPr>
          <p:nvPr/>
        </p:nvPicPr>
        <p:blipFill>
          <a:blip r:embed="rId2"/>
          <a:stretch>
            <a:fillRect/>
          </a:stretch>
        </p:blipFill>
        <p:spPr>
          <a:xfrm>
            <a:off x="6096000" y="1549666"/>
            <a:ext cx="5810451" cy="4841509"/>
          </a:xfrm>
          <a:prstGeom prst="rect">
            <a:avLst/>
          </a:prstGeom>
        </p:spPr>
      </p:pic>
    </p:spTree>
    <p:extLst>
      <p:ext uri="{BB962C8B-B14F-4D97-AF65-F5344CB8AC3E}">
        <p14:creationId xmlns:p14="http://schemas.microsoft.com/office/powerpoint/2010/main" val="2368120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8C509-4190-4567-887D-DAA4A2C21CF8}"/>
              </a:ext>
            </a:extLst>
          </p:cNvPr>
          <p:cNvSpPr>
            <a:spLocks noGrp="1"/>
          </p:cNvSpPr>
          <p:nvPr>
            <p:ph type="title"/>
          </p:nvPr>
        </p:nvSpPr>
        <p:spPr/>
        <p:txBody>
          <a:bodyPr/>
          <a:lstStyle/>
          <a:p>
            <a:r>
              <a:rPr lang="en-IN" dirty="0"/>
              <a:t>FUTURE SCOPE</a:t>
            </a:r>
          </a:p>
        </p:txBody>
      </p:sp>
      <p:sp>
        <p:nvSpPr>
          <p:cNvPr id="3" name="Text Placeholder 2">
            <a:extLst>
              <a:ext uri="{FF2B5EF4-FFF2-40B4-BE49-F238E27FC236}">
                <a16:creationId xmlns:a16="http://schemas.microsoft.com/office/drawing/2014/main" id="{F34900E8-6529-4598-B5D2-0E0A0EF65A2F}"/>
              </a:ext>
            </a:extLst>
          </p:cNvPr>
          <p:cNvSpPr>
            <a:spLocks noGrp="1"/>
          </p:cNvSpPr>
          <p:nvPr>
            <p:ph type="body" idx="1"/>
          </p:nvPr>
        </p:nvSpPr>
        <p:spPr>
          <a:xfrm>
            <a:off x="1078029" y="3660774"/>
            <a:ext cx="5395796" cy="1525588"/>
          </a:xfrm>
        </p:spPr>
        <p:txBody>
          <a:bodyPr>
            <a:noAutofit/>
          </a:bodyPr>
          <a:lstStyle/>
          <a:p>
            <a:pPr marL="285750" indent="-285750">
              <a:buFont typeface="Arial" panose="020B0604020202020204" pitchFamily="34" charset="0"/>
              <a:buChar char="•"/>
            </a:pPr>
            <a:r>
              <a:rPr lang="en-IN" sz="1800" dirty="0"/>
              <a:t>We can add the graph between purchase date and selling date so that it can easily visualize the future prediction.</a:t>
            </a:r>
          </a:p>
          <a:p>
            <a:endParaRPr lang="en-IN" sz="1800" dirty="0"/>
          </a:p>
          <a:p>
            <a:pPr marL="285750" indent="-285750">
              <a:buFont typeface="Arial" panose="020B0604020202020204" pitchFamily="34" charset="0"/>
              <a:buChar char="•"/>
            </a:pPr>
            <a:r>
              <a:rPr lang="en-IN" sz="1800" dirty="0"/>
              <a:t>Whenever the heavy fluctuation occur in the stock price it automatically sends the alert notification to the investor. </a:t>
            </a:r>
          </a:p>
        </p:txBody>
      </p:sp>
      <p:sp>
        <p:nvSpPr>
          <p:cNvPr id="4" name="Date Placeholder 3">
            <a:extLst>
              <a:ext uri="{FF2B5EF4-FFF2-40B4-BE49-F238E27FC236}">
                <a16:creationId xmlns:a16="http://schemas.microsoft.com/office/drawing/2014/main" id="{950FE75A-7B00-4508-8475-7CECCBC82AEF}"/>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C812D1A3-0058-4573-9537-F20CFC4AFD4C}"/>
              </a:ext>
            </a:extLst>
          </p:cNvPr>
          <p:cNvSpPr>
            <a:spLocks noGrp="1"/>
          </p:cNvSpPr>
          <p:nvPr>
            <p:ph type="ftr" sz="quarter" idx="11"/>
          </p:nvPr>
        </p:nvSpPr>
        <p:spPr/>
        <p:txBody>
          <a:bodyPr/>
          <a:lstStyle/>
          <a:p>
            <a:r>
              <a:rPr lang="en-US" dirty="0"/>
              <a:t>Nifty-50</a:t>
            </a:r>
          </a:p>
        </p:txBody>
      </p:sp>
      <p:sp>
        <p:nvSpPr>
          <p:cNvPr id="6" name="Slide Number Placeholder 5">
            <a:extLst>
              <a:ext uri="{FF2B5EF4-FFF2-40B4-BE49-F238E27FC236}">
                <a16:creationId xmlns:a16="http://schemas.microsoft.com/office/drawing/2014/main" id="{499EF28E-1633-4BFA-B55A-EF73594627E5}"/>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331346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A4C7-C88A-4A39-8F77-06BDB6623281}"/>
              </a:ext>
            </a:extLst>
          </p:cNvPr>
          <p:cNvSpPr>
            <a:spLocks noGrp="1"/>
          </p:cNvSpPr>
          <p:nvPr>
            <p:ph type="ctrTitle"/>
          </p:nvPr>
        </p:nvSpPr>
        <p:spPr/>
        <p:txBody>
          <a:bodyPr/>
          <a:lstStyle/>
          <a:p>
            <a:r>
              <a:rPr lang="en-IN" dirty="0"/>
              <a:t>Challenges</a:t>
            </a:r>
          </a:p>
        </p:txBody>
      </p:sp>
      <p:sp>
        <p:nvSpPr>
          <p:cNvPr id="3" name="Subtitle 2">
            <a:extLst>
              <a:ext uri="{FF2B5EF4-FFF2-40B4-BE49-F238E27FC236}">
                <a16:creationId xmlns:a16="http://schemas.microsoft.com/office/drawing/2014/main" id="{00360E32-9896-4124-9098-DE67A302BEEB}"/>
              </a:ext>
            </a:extLst>
          </p:cNvPr>
          <p:cNvSpPr>
            <a:spLocks noGrp="1"/>
          </p:cNvSpPr>
          <p:nvPr>
            <p:ph type="subTitle" idx="1"/>
          </p:nvPr>
        </p:nvSpPr>
        <p:spPr>
          <a:xfrm>
            <a:off x="4267199" y="3238103"/>
            <a:ext cx="7725879" cy="3118247"/>
          </a:xfrm>
        </p:spPr>
        <p:txBody>
          <a:bodyPr>
            <a:noAutofit/>
          </a:bodyPr>
          <a:lstStyle/>
          <a:p>
            <a:pPr marL="285750" indent="-285750">
              <a:buFont typeface="Arial" panose="020B0604020202020204" pitchFamily="34" charset="0"/>
              <a:buChar char="•"/>
            </a:pPr>
            <a:r>
              <a:rPr lang="en-IN" sz="1800" dirty="0"/>
              <a:t>All the concepts that we have used to complete the projects are new for our team for eg :- Scraping the data from nse website and flask ,Html.</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These are some concepts that we learn in a short duration and implement it on our projects all have done their best effort to complete this project.</a:t>
            </a:r>
          </a:p>
        </p:txBody>
      </p:sp>
      <p:sp>
        <p:nvSpPr>
          <p:cNvPr id="4" name="Date Placeholder 3">
            <a:extLst>
              <a:ext uri="{FF2B5EF4-FFF2-40B4-BE49-F238E27FC236}">
                <a16:creationId xmlns:a16="http://schemas.microsoft.com/office/drawing/2014/main" id="{AA38DECF-FB4F-4E70-BA87-7CAA34CFF174}"/>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35F4D52C-EC1D-4EC8-8D33-8E4C1AC516D8}"/>
              </a:ext>
            </a:extLst>
          </p:cNvPr>
          <p:cNvSpPr>
            <a:spLocks noGrp="1"/>
          </p:cNvSpPr>
          <p:nvPr>
            <p:ph type="ftr" sz="quarter" idx="11"/>
          </p:nvPr>
        </p:nvSpPr>
        <p:spPr/>
        <p:txBody>
          <a:bodyPr/>
          <a:lstStyle/>
          <a:p>
            <a:r>
              <a:rPr lang="en-US" dirty="0"/>
              <a:t>Nifty -50</a:t>
            </a:r>
          </a:p>
        </p:txBody>
      </p:sp>
      <p:sp>
        <p:nvSpPr>
          <p:cNvPr id="6" name="Slide Number Placeholder 5">
            <a:extLst>
              <a:ext uri="{FF2B5EF4-FFF2-40B4-BE49-F238E27FC236}">
                <a16:creationId xmlns:a16="http://schemas.microsoft.com/office/drawing/2014/main" id="{9FB7AECF-C765-4C75-A37D-DCD11C50B510}"/>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352414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PLAN FOR project LAUNCH</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38730626"/>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89638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Nifty 50 are the OPPORTUNITIES ARE LIKE BUSES. THERE'S ALWAYS ANOTHER ONE COMING.​</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a:t>Team Members</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2022</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Nifty 50</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74437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4" y="3660774"/>
            <a:ext cx="5876925" cy="1525588"/>
          </a:xfrm>
        </p:spPr>
        <p:txBody>
          <a:bodyPr>
            <a:normAutofit/>
          </a:bodyPr>
          <a:lstStyle/>
          <a:p>
            <a:r>
              <a:rPr lang="en-US" dirty="0"/>
              <a:t>After scraping the data ​from the National stock exchange, we created the model and then we used the flask to make API and HTML for frontend part and host our model on local server after that we can easily predict the future of stock </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a:blip r:embed="rId2"/>
          <a:srcRect/>
          <a:stretch/>
        </p:blipFill>
        <p:spPr>
          <a:xfrm>
            <a:off x="570814" y="2886074"/>
            <a:ext cx="1579937" cy="1845511"/>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80389" y="5010308"/>
            <a:ext cx="2317707" cy="343061"/>
          </a:xfrm>
        </p:spPr>
        <p:txBody>
          <a:bodyPr/>
          <a:lstStyle/>
          <a:p>
            <a:r>
              <a:rPr lang="en-US" dirty="0"/>
              <a:t>Ashish Kumar </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384653" y="5324717"/>
            <a:ext cx="1845511" cy="343061"/>
          </a:xfrm>
        </p:spPr>
        <p:txBody>
          <a:bodyPr/>
          <a:lstStyle/>
          <a:p>
            <a:r>
              <a:rPr lang="en-US" dirty="0"/>
              <a:t>Pd15_058</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a:stretch/>
        </p:blipFill>
        <p:spPr>
          <a:xfrm>
            <a:off x="2974740" y="2924210"/>
            <a:ext cx="1565888"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2592276" y="5048444"/>
            <a:ext cx="2330816" cy="343061"/>
          </a:xfrm>
        </p:spPr>
        <p:txBody>
          <a:bodyPr/>
          <a:lstStyle/>
          <a:p>
            <a:r>
              <a:rPr lang="en-US" dirty="0"/>
              <a:t>Ayush Saxena</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2887759" y="5391505"/>
            <a:ext cx="1855949" cy="343061"/>
          </a:xfrm>
        </p:spPr>
        <p:txBody>
          <a:bodyPr/>
          <a:lstStyle/>
          <a:p>
            <a:r>
              <a:rPr lang="en-US" dirty="0"/>
              <a:t>Pd15_033</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4"/>
          <a:srcRect/>
          <a:stretch/>
        </p:blipFill>
        <p:spPr>
          <a:xfrm>
            <a:off x="5448950" y="2924210"/>
            <a:ext cx="1411273" cy="1845511"/>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4995734" y="5048444"/>
            <a:ext cx="2317707" cy="343061"/>
          </a:xfrm>
        </p:spPr>
        <p:txBody>
          <a:bodyPr/>
          <a:lstStyle/>
          <a:p>
            <a:r>
              <a:rPr lang="en-US" dirty="0"/>
              <a:t>Khan Nooman</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5291217" y="5355425"/>
            <a:ext cx="1845511" cy="343061"/>
          </a:xfrm>
        </p:spPr>
        <p:txBody>
          <a:bodyPr/>
          <a:lstStyle/>
          <a:p>
            <a:r>
              <a:rPr lang="en-US" dirty="0"/>
              <a:t>Pd15_166</a:t>
            </a:r>
          </a:p>
        </p:txBody>
      </p:sp>
      <p:pic>
        <p:nvPicPr>
          <p:cNvPr id="22" name="Picture Placeholder 21">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a:blip r:embed="rId5"/>
          <a:srcRect/>
          <a:stretch/>
        </p:blipFill>
        <p:spPr>
          <a:xfrm>
            <a:off x="7774973" y="2910081"/>
            <a:ext cx="1671253" cy="1845511"/>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9956661" y="4981656"/>
            <a:ext cx="2317706" cy="343061"/>
          </a:xfrm>
        </p:spPr>
        <p:txBody>
          <a:bodyPr/>
          <a:lstStyle/>
          <a:p>
            <a:r>
              <a:rPr lang="en-US" dirty="0"/>
              <a:t>Samrudh Samarth</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10192759" y="5332773"/>
            <a:ext cx="1845510" cy="343061"/>
          </a:xfrm>
        </p:spPr>
        <p:txBody>
          <a:bodyPr/>
          <a:lstStyle/>
          <a:p>
            <a:r>
              <a:rPr lang="en-US" dirty="0"/>
              <a:t>Pd15_320</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pic>
        <p:nvPicPr>
          <p:cNvPr id="19" name="Picture Placeholder 21">
            <a:extLst>
              <a:ext uri="{FF2B5EF4-FFF2-40B4-BE49-F238E27FC236}">
                <a16:creationId xmlns:a16="http://schemas.microsoft.com/office/drawing/2014/main" id="{13FC9A21-CD24-459D-87B8-1FAFF71DEAE6}"/>
              </a:ext>
            </a:extLst>
          </p:cNvPr>
          <p:cNvPicPr>
            <a:picLocks noChangeAspect="1"/>
          </p:cNvPicPr>
          <p:nvPr/>
        </p:nvPicPr>
        <p:blipFill>
          <a:blip r:embed="rId6"/>
          <a:srcRect/>
          <a:stretch/>
        </p:blipFill>
        <p:spPr>
          <a:xfrm>
            <a:off x="10282346" y="2886074"/>
            <a:ext cx="1568533" cy="1845511"/>
          </a:xfrm>
          <a:prstGeom prst="rect">
            <a:avLst/>
          </a:prstGeom>
          <a:solidFill>
            <a:schemeClr val="bg1">
              <a:lumMod val="95000"/>
            </a:schemeClr>
          </a:solidFill>
        </p:spPr>
      </p:pic>
      <p:sp>
        <p:nvSpPr>
          <p:cNvPr id="21" name="Text Placeholder 9">
            <a:extLst>
              <a:ext uri="{FF2B5EF4-FFF2-40B4-BE49-F238E27FC236}">
                <a16:creationId xmlns:a16="http://schemas.microsoft.com/office/drawing/2014/main" id="{B9199C41-429F-4CE0-9211-4E7857705171}"/>
              </a:ext>
            </a:extLst>
          </p:cNvPr>
          <p:cNvSpPr txBox="1">
            <a:spLocks/>
          </p:cNvSpPr>
          <p:nvPr/>
        </p:nvSpPr>
        <p:spPr>
          <a:xfrm>
            <a:off x="7476198" y="5015445"/>
            <a:ext cx="2317706"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a:t>Raghvendran</a:t>
            </a:r>
          </a:p>
        </p:txBody>
      </p:sp>
      <p:sp>
        <p:nvSpPr>
          <p:cNvPr id="26" name="Text Placeholder 13">
            <a:extLst>
              <a:ext uri="{FF2B5EF4-FFF2-40B4-BE49-F238E27FC236}">
                <a16:creationId xmlns:a16="http://schemas.microsoft.com/office/drawing/2014/main" id="{951F690F-9444-477E-BBF0-5CA68B9DD612}"/>
              </a:ext>
            </a:extLst>
          </p:cNvPr>
          <p:cNvSpPr txBox="1">
            <a:spLocks/>
          </p:cNvSpPr>
          <p:nvPr/>
        </p:nvSpPr>
        <p:spPr>
          <a:xfrm>
            <a:off x="7623026" y="5342836"/>
            <a:ext cx="1845510"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a:t>Pd15_031</a:t>
            </a:r>
          </a:p>
        </p:txBody>
      </p:sp>
    </p:spTree>
    <p:extLst>
      <p:ext uri="{BB962C8B-B14F-4D97-AF65-F5344CB8AC3E}">
        <p14:creationId xmlns:p14="http://schemas.microsoft.com/office/powerpoint/2010/main" val="2619301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err="1"/>
              <a:t>Github</a:t>
            </a:r>
            <a:r>
              <a:rPr lang="en-US" dirty="0"/>
              <a:t> link :-</a:t>
            </a:r>
          </a:p>
          <a:p>
            <a:r>
              <a:rPr lang="en-US" dirty="0">
                <a:hlinkClick r:id="rId2"/>
              </a:rPr>
              <a:t>https://github.com/Ashishkumar00110/nifty_50_stock_predictor.git</a:t>
            </a:r>
            <a:endParaRPr lang="en-US" dirty="0"/>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654519"/>
            <a:ext cx="2895600" cy="1347536"/>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2107933"/>
            <a:ext cx="3941145" cy="3407343"/>
          </a:xfrm>
        </p:spPr>
        <p:txBody>
          <a:bodyPr>
            <a:noAutofit/>
          </a:bodyPr>
          <a:lstStyle/>
          <a:p>
            <a:pPr marL="457200" indent="-457200" algn="l">
              <a:buFont typeface="+mj-lt"/>
              <a:buAutoNum type="arabicPeriod"/>
            </a:pPr>
            <a:r>
              <a:rPr lang="en-US" sz="2000" b="1" dirty="0"/>
              <a:t>Introduction</a:t>
            </a:r>
          </a:p>
          <a:p>
            <a:pPr marL="457200" indent="-457200" algn="l">
              <a:buFont typeface="+mj-lt"/>
              <a:buAutoNum type="arabicPeriod"/>
            </a:pPr>
            <a:r>
              <a:rPr lang="en-US" sz="2000" b="1" dirty="0"/>
              <a:t>Primary Goal and Objectives</a:t>
            </a:r>
          </a:p>
          <a:p>
            <a:pPr marL="457200" indent="-457200" algn="l">
              <a:buFont typeface="+mj-lt"/>
              <a:buAutoNum type="arabicPeriod"/>
            </a:pPr>
            <a:r>
              <a:rPr lang="en-US" sz="2000" b="1" dirty="0"/>
              <a:t>Tools</a:t>
            </a:r>
          </a:p>
          <a:p>
            <a:pPr marL="457200" indent="-457200" algn="l">
              <a:buFont typeface="+mj-lt"/>
              <a:buAutoNum type="arabicPeriod"/>
            </a:pPr>
            <a:r>
              <a:rPr lang="en-US" sz="2000" b="1" dirty="0"/>
              <a:t>Important Codes</a:t>
            </a:r>
          </a:p>
          <a:p>
            <a:pPr marL="457200" indent="-457200" algn="l">
              <a:buFont typeface="+mj-lt"/>
              <a:buAutoNum type="arabicPeriod"/>
            </a:pPr>
            <a:r>
              <a:rPr lang="en-US" sz="2000" b="1" dirty="0"/>
              <a:t>Future Scope</a:t>
            </a:r>
          </a:p>
          <a:p>
            <a:pPr marL="457200" indent="-457200" algn="l">
              <a:buFont typeface="+mj-lt"/>
              <a:buAutoNum type="arabicPeriod"/>
            </a:pPr>
            <a:r>
              <a:rPr lang="en-US" sz="2000" b="1" dirty="0"/>
              <a:t>Challenges</a:t>
            </a:r>
          </a:p>
          <a:p>
            <a:pPr marL="457200" indent="-457200" algn="l">
              <a:buFont typeface="+mj-lt"/>
              <a:buAutoNum type="arabicPeriod"/>
            </a:pPr>
            <a:r>
              <a:rPr lang="en-US" sz="2000" b="1" dirty="0"/>
              <a:t>Conclusion</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2022</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Nifty 50</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023435"/>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4" y="3137836"/>
            <a:ext cx="5924249" cy="3218514"/>
          </a:xfrm>
        </p:spPr>
        <p:txBody>
          <a:bodyPr>
            <a:normAutofit lnSpcReduction="10000"/>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Nifty 50 </a:t>
            </a:r>
            <a:r>
              <a:rPr lang="en-US" sz="1200" dirty="0">
                <a:latin typeface="Arial" panose="020B0604020202020204" pitchFamily="34" charset="0"/>
                <a:cs typeface="Arial" panose="020B0604020202020204" pitchFamily="34" charset="0"/>
              </a:rPr>
              <a:t>index is an index in which the top 50 companies of India are listed.</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0" i="0" dirty="0">
                <a:solidFill>
                  <a:srgbClr val="202122"/>
                </a:solidFill>
                <a:effectLst/>
                <a:latin typeface="Arial" panose="020B0604020202020204" pitchFamily="34" charset="0"/>
              </a:rPr>
              <a:t>The </a:t>
            </a:r>
            <a:r>
              <a:rPr lang="en-US" sz="1200" b="1" i="0" dirty="0">
                <a:solidFill>
                  <a:srgbClr val="202122"/>
                </a:solidFill>
                <a:effectLst/>
                <a:latin typeface="Arial" panose="020B0604020202020204" pitchFamily="34" charset="0"/>
              </a:rPr>
              <a:t>NIFTY 50</a:t>
            </a:r>
            <a:r>
              <a:rPr lang="en-US" sz="1200" b="0" i="0" dirty="0">
                <a:solidFill>
                  <a:srgbClr val="202122"/>
                </a:solidFill>
                <a:effectLst/>
                <a:latin typeface="Arial" panose="020B0604020202020204" pitchFamily="34" charset="0"/>
              </a:rPr>
              <a:t> is a benchmark</a:t>
            </a:r>
            <a:r>
              <a:rPr lang="en-US" sz="1200" b="0" i="0" dirty="0">
                <a:effectLst/>
                <a:latin typeface="Arial" panose="020B0604020202020204" pitchFamily="34" charset="0"/>
              </a:rPr>
              <a:t> </a:t>
            </a:r>
            <a:r>
              <a:rPr lang="en-US" sz="1200" b="0" i="0" u="none" strike="noStrike" dirty="0">
                <a:effectLst/>
                <a:latin typeface="Arial" panose="020B0604020202020204" pitchFamily="34" charset="0"/>
              </a:rPr>
              <a:t>Indian</a:t>
            </a:r>
            <a:r>
              <a:rPr lang="en-US" sz="1200" b="0" i="0" dirty="0">
                <a:effectLst/>
                <a:latin typeface="Arial" panose="020B0604020202020204" pitchFamily="34" charset="0"/>
              </a:rPr>
              <a:t> </a:t>
            </a:r>
            <a:r>
              <a:rPr lang="en-US" sz="1200" b="0" i="0" u="none" strike="noStrike" dirty="0">
                <a:effectLst/>
                <a:latin typeface="Arial" panose="020B0604020202020204" pitchFamily="34" charset="0"/>
              </a:rPr>
              <a:t>stock market index</a:t>
            </a:r>
            <a:r>
              <a:rPr lang="en-US" sz="1200" b="0" i="0" dirty="0">
                <a:effectLst/>
                <a:latin typeface="Arial" panose="020B0604020202020204" pitchFamily="34" charset="0"/>
              </a:rPr>
              <a:t> </a:t>
            </a:r>
            <a:r>
              <a:rPr lang="en-US" sz="1200" b="0" i="0" dirty="0">
                <a:solidFill>
                  <a:srgbClr val="202122"/>
                </a:solidFill>
                <a:effectLst/>
                <a:latin typeface="Arial" panose="020B0604020202020204" pitchFamily="34" charset="0"/>
              </a:rPr>
              <a:t>that represents the weighted average of 50 of the largest Indian companies listed on the </a:t>
            </a:r>
            <a:r>
              <a:rPr lang="en-US" sz="1200" b="0" i="0" u="none" strike="noStrike" dirty="0">
                <a:effectLst/>
                <a:latin typeface="Arial" panose="020B0604020202020204" pitchFamily="34" charset="0"/>
              </a:rPr>
              <a:t>National Stock Exchange</a:t>
            </a:r>
            <a:r>
              <a:rPr lang="en-US" sz="1200" b="0" i="0" dirty="0">
                <a:effectLst/>
                <a:latin typeface="Arial" panose="020B0604020202020204" pitchFamily="34" charset="0"/>
              </a:rPr>
              <a:t>.</a:t>
            </a:r>
          </a:p>
          <a:p>
            <a:endParaRPr lang="en-US" sz="1200" b="0" i="0" dirty="0">
              <a:effectLst/>
              <a:latin typeface="Arial" panose="020B0604020202020204" pitchFamily="34" charset="0"/>
            </a:endParaRPr>
          </a:p>
          <a:p>
            <a:pPr marL="285750" indent="-285750">
              <a:buFont typeface="Arial" panose="020B0604020202020204" pitchFamily="34" charset="0"/>
              <a:buChar char="•"/>
            </a:pPr>
            <a:r>
              <a:rPr lang="en-US" sz="1200" b="1" i="0" dirty="0">
                <a:solidFill>
                  <a:srgbClr val="202122"/>
                </a:solidFill>
                <a:effectLst/>
                <a:latin typeface="Arial" panose="020B0604020202020204" pitchFamily="34" charset="0"/>
              </a:rPr>
              <a:t>Nifty 50 </a:t>
            </a:r>
            <a:r>
              <a:rPr lang="en-US" sz="1200" b="0" i="0" dirty="0">
                <a:solidFill>
                  <a:srgbClr val="202122"/>
                </a:solidFill>
                <a:effectLst/>
                <a:latin typeface="Arial" panose="020B0604020202020204" pitchFamily="34" charset="0"/>
              </a:rPr>
              <a:t>is owned and managed by </a:t>
            </a:r>
            <a:r>
              <a:rPr lang="en-US" sz="1200" b="0" i="0" u="none" strike="noStrike" dirty="0">
                <a:effectLst/>
                <a:latin typeface="Arial" panose="020B0604020202020204" pitchFamily="34" charset="0"/>
              </a:rPr>
              <a:t>NSE Indices</a:t>
            </a:r>
            <a:r>
              <a:rPr lang="en-US" sz="1200" b="0" i="0" dirty="0">
                <a:effectLst/>
                <a:latin typeface="Arial" panose="020B0604020202020204" pitchFamily="34" charset="0"/>
              </a:rPr>
              <a:t> </a:t>
            </a:r>
            <a:r>
              <a:rPr lang="en-US" sz="1200" b="0" i="0" dirty="0">
                <a:solidFill>
                  <a:srgbClr val="202122"/>
                </a:solidFill>
                <a:effectLst/>
                <a:latin typeface="Arial" panose="020B0604020202020204" pitchFamily="34" charset="0"/>
              </a:rPr>
              <a:t>(previously known as India Index Services &amp; Products Limited), which is a wholly-owned subsidiary of the NSE Strategic Investment Corporation Limited.</a:t>
            </a:r>
          </a:p>
          <a:p>
            <a:pPr marL="285750" indent="-285750">
              <a:buFont typeface="Arial" panose="020B0604020202020204" pitchFamily="34" charset="0"/>
              <a:buChar char="•"/>
            </a:pP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In this project we will predict the stock whether the stock is in profit or loss if we invest in the stock.</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2022</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Nifty 50</a:t>
            </a:r>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095999" y="2148841"/>
            <a:ext cx="5993331" cy="1280160"/>
          </a:xfrm>
        </p:spPr>
        <p:txBody>
          <a:bodyPr/>
          <a:lstStyle/>
          <a:p>
            <a:r>
              <a:rPr lang="en-US" sz="2800" dirty="0"/>
              <a:t>PRIMARY GOALS and Objectives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095999" y="3962003"/>
            <a:ext cx="5550569" cy="2150039"/>
          </a:xfrm>
        </p:spPr>
        <p:txBody>
          <a:bodyPr>
            <a:normAutofit/>
          </a:bodyPr>
          <a:lstStyle/>
          <a:p>
            <a:pPr marL="285750" indent="-285750">
              <a:buFont typeface="Arial" panose="020B0604020202020204" pitchFamily="34" charset="0"/>
              <a:buChar char="•"/>
            </a:pPr>
            <a:r>
              <a:rPr lang="en-US" dirty="0"/>
              <a:t>Our Primary goal is to find the best company stock we can pick, which will give the best return in the future.</a:t>
            </a:r>
          </a:p>
          <a:p>
            <a:endParaRPr lang="en-US" dirty="0"/>
          </a:p>
          <a:p>
            <a:pPr marL="285750" indent="-285750">
              <a:buFont typeface="Arial" panose="020B0604020202020204" pitchFamily="34" charset="0"/>
              <a:buChar char="•"/>
            </a:pPr>
            <a:r>
              <a:rPr lang="en-US" dirty="0"/>
              <a:t>For this we will make a model which takes input company purchase date, selling date, and the number of shares after we predict whether the number of shares, we bought is profitable or in a loss.</a:t>
            </a:r>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Nifty 50</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
        <p:nvSpPr>
          <p:cNvPr id="5" name="Table Placeholder 4">
            <a:extLst>
              <a:ext uri="{FF2B5EF4-FFF2-40B4-BE49-F238E27FC236}">
                <a16:creationId xmlns:a16="http://schemas.microsoft.com/office/drawing/2014/main" id="{2B16034C-F401-4A6A-B226-158C3BB5A77E}"/>
              </a:ext>
            </a:extLst>
          </p:cNvPr>
          <p:cNvSpPr>
            <a:spLocks noGrp="1"/>
          </p:cNvSpPr>
          <p:nvPr>
            <p:ph type="tbl" sz="quarter" idx="14"/>
          </p:nvPr>
        </p:nvSpPr>
        <p:spPr/>
      </p:sp>
      <p:pic>
        <p:nvPicPr>
          <p:cNvPr id="12" name="Picture 11">
            <a:extLst>
              <a:ext uri="{FF2B5EF4-FFF2-40B4-BE49-F238E27FC236}">
                <a16:creationId xmlns:a16="http://schemas.microsoft.com/office/drawing/2014/main" id="{CB77340E-66EA-4542-AE12-AA065E87F05C}"/>
              </a:ext>
            </a:extLst>
          </p:cNvPr>
          <p:cNvPicPr>
            <a:picLocks noChangeAspect="1"/>
          </p:cNvPicPr>
          <p:nvPr/>
        </p:nvPicPr>
        <p:blipFill>
          <a:blip r:embed="rId2"/>
          <a:stretch>
            <a:fillRect/>
          </a:stretch>
        </p:blipFill>
        <p:spPr>
          <a:xfrm>
            <a:off x="174121" y="1867301"/>
            <a:ext cx="11865048" cy="4225491"/>
          </a:xfrm>
          <a:prstGeom prst="rect">
            <a:avLst/>
          </a:prstGeom>
        </p:spPr>
      </p:pic>
    </p:spTree>
    <p:extLst>
      <p:ext uri="{BB962C8B-B14F-4D97-AF65-F5344CB8AC3E}">
        <p14:creationId xmlns:p14="http://schemas.microsoft.com/office/powerpoint/2010/main" val="249968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2D5A8-C6EE-4FDB-8190-5B52F0E0E802}"/>
              </a:ext>
            </a:extLst>
          </p:cNvPr>
          <p:cNvSpPr>
            <a:spLocks noGrp="1"/>
          </p:cNvSpPr>
          <p:nvPr>
            <p:ph type="ctrTitle"/>
          </p:nvPr>
        </p:nvSpPr>
        <p:spPr/>
        <p:txBody>
          <a:bodyPr/>
          <a:lstStyle/>
          <a:p>
            <a:r>
              <a:rPr lang="en-IN" dirty="0"/>
              <a:t>Tools</a:t>
            </a:r>
          </a:p>
        </p:txBody>
      </p:sp>
      <p:sp>
        <p:nvSpPr>
          <p:cNvPr id="3" name="Subtitle 2">
            <a:extLst>
              <a:ext uri="{FF2B5EF4-FFF2-40B4-BE49-F238E27FC236}">
                <a16:creationId xmlns:a16="http://schemas.microsoft.com/office/drawing/2014/main" id="{67997293-DE6A-403F-A9EF-0C40534DFAC9}"/>
              </a:ext>
            </a:extLst>
          </p:cNvPr>
          <p:cNvSpPr>
            <a:spLocks noGrp="1"/>
          </p:cNvSpPr>
          <p:nvPr>
            <p:ph type="subTitle" idx="1"/>
          </p:nvPr>
        </p:nvSpPr>
        <p:spPr>
          <a:xfrm>
            <a:off x="6991349" y="3962003"/>
            <a:ext cx="5069105" cy="2515799"/>
          </a:xfrm>
        </p:spPr>
        <p:txBody>
          <a:bodyPr>
            <a:normAutofit fontScale="92500" lnSpcReduction="20000"/>
          </a:bodyPr>
          <a:lstStyle/>
          <a:p>
            <a:pPr marL="285750" indent="-285750">
              <a:buFont typeface="Arial" panose="020B0604020202020204" pitchFamily="34" charset="0"/>
              <a:buChar char="•"/>
            </a:pPr>
            <a:r>
              <a:rPr lang="en-IN" dirty="0"/>
              <a:t>Scraping:-</a:t>
            </a:r>
          </a:p>
          <a:p>
            <a:r>
              <a:rPr lang="en-IN" dirty="0"/>
              <a:t>We have scraped the four-year data from the National Stock Exchange portal with the help </a:t>
            </a:r>
            <a:r>
              <a:rPr lang="en-IN" b="1" dirty="0"/>
              <a:t>nsepy</a:t>
            </a:r>
            <a:r>
              <a:rPr lang="en-IN" dirty="0"/>
              <a:t> library.</a:t>
            </a:r>
          </a:p>
          <a:p>
            <a:endParaRPr lang="en-IN" dirty="0"/>
          </a:p>
          <a:p>
            <a:pPr marL="285750" indent="-285750">
              <a:buFont typeface="Arial" panose="020B0604020202020204" pitchFamily="34" charset="0"/>
              <a:buChar char="•"/>
            </a:pPr>
            <a:r>
              <a:rPr lang="en-IN" dirty="0"/>
              <a:t>HTML :-</a:t>
            </a:r>
          </a:p>
          <a:p>
            <a:r>
              <a:rPr lang="en-IN" dirty="0"/>
              <a:t>For Frontend part</a:t>
            </a:r>
          </a:p>
          <a:p>
            <a:endParaRPr lang="en-IN" dirty="0"/>
          </a:p>
          <a:p>
            <a:pPr marL="285750" indent="-285750">
              <a:buFont typeface="Arial" panose="020B0604020202020204" pitchFamily="34" charset="0"/>
              <a:buChar char="•"/>
            </a:pPr>
            <a:r>
              <a:rPr lang="en-IN" dirty="0"/>
              <a:t>Flask:- Micro Frame Work</a:t>
            </a:r>
          </a:p>
          <a:p>
            <a:r>
              <a:rPr lang="en-IN" dirty="0"/>
              <a:t>For Backend Part</a:t>
            </a:r>
          </a:p>
          <a:p>
            <a:endParaRPr lang="en-IN" dirty="0"/>
          </a:p>
        </p:txBody>
      </p:sp>
    </p:spTree>
    <p:extLst>
      <p:ext uri="{BB962C8B-B14F-4D97-AF65-F5344CB8AC3E}">
        <p14:creationId xmlns:p14="http://schemas.microsoft.com/office/powerpoint/2010/main" val="381346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5B39-A4E2-4AF3-9FE4-CB5F8EF50A90}"/>
              </a:ext>
            </a:extLst>
          </p:cNvPr>
          <p:cNvSpPr>
            <a:spLocks noGrp="1"/>
          </p:cNvSpPr>
          <p:nvPr>
            <p:ph type="title"/>
          </p:nvPr>
        </p:nvSpPr>
        <p:spPr/>
        <p:txBody>
          <a:bodyPr/>
          <a:lstStyle/>
          <a:p>
            <a:r>
              <a:rPr lang="en-IN" dirty="0"/>
              <a:t>LSTM MODEL (LONG SHORT TERM MEMORY)</a:t>
            </a:r>
          </a:p>
        </p:txBody>
      </p:sp>
      <p:sp>
        <p:nvSpPr>
          <p:cNvPr id="3" name="Text Placeholder 2">
            <a:extLst>
              <a:ext uri="{FF2B5EF4-FFF2-40B4-BE49-F238E27FC236}">
                <a16:creationId xmlns:a16="http://schemas.microsoft.com/office/drawing/2014/main" id="{8B95B1CC-E054-4F8D-98F0-978834CB1653}"/>
              </a:ext>
            </a:extLst>
          </p:cNvPr>
          <p:cNvSpPr>
            <a:spLocks noGrp="1"/>
          </p:cNvSpPr>
          <p:nvPr>
            <p:ph type="body" idx="1"/>
          </p:nvPr>
        </p:nvSpPr>
        <p:spPr>
          <a:xfrm>
            <a:off x="1501540" y="2136808"/>
            <a:ext cx="4594459" cy="1464040"/>
          </a:xfrm>
        </p:spPr>
        <p:txBody>
          <a:bodyPr/>
          <a:lstStyle/>
          <a:p>
            <a:r>
              <a:rPr lang="en-US" sz="1200" b="0" i="0" dirty="0">
                <a:solidFill>
                  <a:srgbClr val="202124"/>
                </a:solidFill>
                <a:effectLst/>
                <a:latin typeface="Roboto"/>
              </a:rPr>
              <a:t>Long Short-Term Memory Networks is an advanced RNN, a sequential network, that allows information to persist. It is capable of handling the vanishing gradient problem faced by RNN. A recurrent neural network is also known as RNN is used for persistent memory.</a:t>
            </a:r>
            <a:endParaRPr lang="en-IN" sz="1200" dirty="0"/>
          </a:p>
        </p:txBody>
      </p:sp>
      <p:pic>
        <p:nvPicPr>
          <p:cNvPr id="13" name="Content Placeholder 12">
            <a:extLst>
              <a:ext uri="{FF2B5EF4-FFF2-40B4-BE49-F238E27FC236}">
                <a16:creationId xmlns:a16="http://schemas.microsoft.com/office/drawing/2014/main" id="{61013700-F555-4440-BA92-902100EB4E12}"/>
              </a:ext>
            </a:extLst>
          </p:cNvPr>
          <p:cNvPicPr>
            <a:picLocks noGrp="1" noChangeAspect="1"/>
          </p:cNvPicPr>
          <p:nvPr>
            <p:ph sz="half" idx="2"/>
          </p:nvPr>
        </p:nvPicPr>
        <p:blipFill>
          <a:blip r:embed="rId2"/>
          <a:stretch>
            <a:fillRect/>
          </a:stretch>
        </p:blipFill>
        <p:spPr>
          <a:xfrm>
            <a:off x="1501538" y="3724978"/>
            <a:ext cx="4594461" cy="2710746"/>
          </a:xfrm>
        </p:spPr>
      </p:pic>
      <p:sp>
        <p:nvSpPr>
          <p:cNvPr id="5" name="Text Placeholder 4">
            <a:extLst>
              <a:ext uri="{FF2B5EF4-FFF2-40B4-BE49-F238E27FC236}">
                <a16:creationId xmlns:a16="http://schemas.microsoft.com/office/drawing/2014/main" id="{6AA7E14C-EBB2-4B79-9C8D-7B1544334A00}"/>
              </a:ext>
            </a:extLst>
          </p:cNvPr>
          <p:cNvSpPr>
            <a:spLocks noGrp="1"/>
          </p:cNvSpPr>
          <p:nvPr>
            <p:ph type="body" sz="quarter" idx="3"/>
          </p:nvPr>
        </p:nvSpPr>
        <p:spPr>
          <a:xfrm>
            <a:off x="6759339" y="2473693"/>
            <a:ext cx="4594461" cy="1127155"/>
          </a:xfrm>
        </p:spPr>
        <p:txBody>
          <a:bodyPr/>
          <a:lstStyle/>
          <a:p>
            <a:r>
              <a:rPr lang="en-IN" dirty="0"/>
              <a:t>Prediction With Regression Model</a:t>
            </a:r>
          </a:p>
        </p:txBody>
      </p:sp>
      <p:pic>
        <p:nvPicPr>
          <p:cNvPr id="15" name="Content Placeholder 14">
            <a:extLst>
              <a:ext uri="{FF2B5EF4-FFF2-40B4-BE49-F238E27FC236}">
                <a16:creationId xmlns:a16="http://schemas.microsoft.com/office/drawing/2014/main" id="{CCBC9598-41D1-48CD-A194-4328079A0BCD}"/>
              </a:ext>
            </a:extLst>
          </p:cNvPr>
          <p:cNvPicPr>
            <a:picLocks noGrp="1" noChangeAspect="1"/>
          </p:cNvPicPr>
          <p:nvPr>
            <p:ph sz="quarter" idx="4"/>
          </p:nvPr>
        </p:nvPicPr>
        <p:blipFill>
          <a:blip r:embed="rId3"/>
          <a:stretch>
            <a:fillRect/>
          </a:stretch>
        </p:blipFill>
        <p:spPr>
          <a:xfrm>
            <a:off x="6727826" y="3724978"/>
            <a:ext cx="4625974" cy="2710746"/>
          </a:xfrm>
        </p:spPr>
      </p:pic>
      <p:sp>
        <p:nvSpPr>
          <p:cNvPr id="7" name="Date Placeholder 6">
            <a:extLst>
              <a:ext uri="{FF2B5EF4-FFF2-40B4-BE49-F238E27FC236}">
                <a16:creationId xmlns:a16="http://schemas.microsoft.com/office/drawing/2014/main" id="{707B21B9-C2F1-4F64-9428-8F83A10C5A53}"/>
              </a:ext>
            </a:extLst>
          </p:cNvPr>
          <p:cNvSpPr>
            <a:spLocks noGrp="1"/>
          </p:cNvSpPr>
          <p:nvPr>
            <p:ph type="dt" sz="half" idx="10"/>
          </p:nvPr>
        </p:nvSpPr>
        <p:spPr/>
        <p:txBody>
          <a:bodyPr/>
          <a:lstStyle/>
          <a:p>
            <a:r>
              <a:rPr lang="en-US" dirty="0"/>
              <a:t>2022</a:t>
            </a:r>
          </a:p>
        </p:txBody>
      </p:sp>
      <p:sp>
        <p:nvSpPr>
          <p:cNvPr id="8" name="Footer Placeholder 7">
            <a:extLst>
              <a:ext uri="{FF2B5EF4-FFF2-40B4-BE49-F238E27FC236}">
                <a16:creationId xmlns:a16="http://schemas.microsoft.com/office/drawing/2014/main" id="{AA65664C-FEDA-402B-8085-E359FBF95A67}"/>
              </a:ext>
            </a:extLst>
          </p:cNvPr>
          <p:cNvSpPr>
            <a:spLocks noGrp="1"/>
          </p:cNvSpPr>
          <p:nvPr>
            <p:ph type="ftr" sz="quarter" idx="11"/>
          </p:nvPr>
        </p:nvSpPr>
        <p:spPr/>
        <p:txBody>
          <a:bodyPr/>
          <a:lstStyle/>
          <a:p>
            <a:r>
              <a:rPr lang="en-US" dirty="0"/>
              <a:t>Nifty-50</a:t>
            </a:r>
          </a:p>
        </p:txBody>
      </p:sp>
      <p:sp>
        <p:nvSpPr>
          <p:cNvPr id="9" name="Slide Number Placeholder 8">
            <a:extLst>
              <a:ext uri="{FF2B5EF4-FFF2-40B4-BE49-F238E27FC236}">
                <a16:creationId xmlns:a16="http://schemas.microsoft.com/office/drawing/2014/main" id="{8C183841-672E-4B0E-A339-22C14FB55C73}"/>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243092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F169-B7BE-4850-9010-22A70E9C08CD}"/>
              </a:ext>
            </a:extLst>
          </p:cNvPr>
          <p:cNvSpPr>
            <a:spLocks noGrp="1"/>
          </p:cNvSpPr>
          <p:nvPr>
            <p:ph type="title"/>
          </p:nvPr>
        </p:nvSpPr>
        <p:spPr>
          <a:xfrm>
            <a:off x="654518" y="1671639"/>
            <a:ext cx="5072514" cy="4488528"/>
          </a:xfrm>
        </p:spPr>
        <p:txBody>
          <a:bodyPr/>
          <a:lstStyle/>
          <a:p>
            <a:endParaRPr lang="en-IN" dirty="0"/>
          </a:p>
        </p:txBody>
      </p:sp>
      <p:sp>
        <p:nvSpPr>
          <p:cNvPr id="3" name="Text Placeholder 2">
            <a:extLst>
              <a:ext uri="{FF2B5EF4-FFF2-40B4-BE49-F238E27FC236}">
                <a16:creationId xmlns:a16="http://schemas.microsoft.com/office/drawing/2014/main" id="{C104D3ED-6E3C-4136-9853-AAE1FDE5E7E3}"/>
              </a:ext>
            </a:extLst>
          </p:cNvPr>
          <p:cNvSpPr>
            <a:spLocks noGrp="1"/>
          </p:cNvSpPr>
          <p:nvPr>
            <p:ph type="body" idx="1"/>
          </p:nvPr>
        </p:nvSpPr>
        <p:spPr>
          <a:xfrm>
            <a:off x="6304547" y="1671639"/>
            <a:ext cx="5303520" cy="4488529"/>
          </a:xfrm>
        </p:spPr>
        <p:txBody>
          <a:bodyPr/>
          <a:lstStyle/>
          <a:p>
            <a:endParaRPr lang="en-IN" dirty="0"/>
          </a:p>
        </p:txBody>
      </p:sp>
      <p:sp>
        <p:nvSpPr>
          <p:cNvPr id="4" name="Date Placeholder 3">
            <a:extLst>
              <a:ext uri="{FF2B5EF4-FFF2-40B4-BE49-F238E27FC236}">
                <a16:creationId xmlns:a16="http://schemas.microsoft.com/office/drawing/2014/main" id="{9F13E842-3716-458E-8411-2506180B546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13FB522-7A52-44CA-8428-3E044C842F5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DE1D871-DB56-4196-84A7-74AF5C51D9EC}"/>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8" name="Picture 7">
            <a:extLst>
              <a:ext uri="{FF2B5EF4-FFF2-40B4-BE49-F238E27FC236}">
                <a16:creationId xmlns:a16="http://schemas.microsoft.com/office/drawing/2014/main" id="{82E558FC-9009-4CBD-ADE7-E1C4F29C4DBD}"/>
              </a:ext>
            </a:extLst>
          </p:cNvPr>
          <p:cNvPicPr>
            <a:picLocks noChangeAspect="1"/>
          </p:cNvPicPr>
          <p:nvPr/>
        </p:nvPicPr>
        <p:blipFill rotWithShape="1">
          <a:blip r:embed="rId2"/>
          <a:srcRect l="15674" t="692" r="21295" b="7569"/>
          <a:stretch/>
        </p:blipFill>
        <p:spPr>
          <a:xfrm>
            <a:off x="654519" y="1671639"/>
            <a:ext cx="5072514" cy="4488528"/>
          </a:xfrm>
          <a:prstGeom prst="rect">
            <a:avLst/>
          </a:prstGeom>
        </p:spPr>
      </p:pic>
      <p:pic>
        <p:nvPicPr>
          <p:cNvPr id="10" name="Picture 9">
            <a:extLst>
              <a:ext uri="{FF2B5EF4-FFF2-40B4-BE49-F238E27FC236}">
                <a16:creationId xmlns:a16="http://schemas.microsoft.com/office/drawing/2014/main" id="{D97FEE97-2E7E-491B-9740-20B0EC1DA2A3}"/>
              </a:ext>
            </a:extLst>
          </p:cNvPr>
          <p:cNvPicPr>
            <a:picLocks noChangeAspect="1"/>
          </p:cNvPicPr>
          <p:nvPr/>
        </p:nvPicPr>
        <p:blipFill rotWithShape="1">
          <a:blip r:embed="rId3"/>
          <a:srcRect l="15614" t="4146" r="8772" b="10120"/>
          <a:stretch/>
        </p:blipFill>
        <p:spPr>
          <a:xfrm>
            <a:off x="6281284" y="1671638"/>
            <a:ext cx="5326783" cy="4488529"/>
          </a:xfrm>
          <a:prstGeom prst="rect">
            <a:avLst/>
          </a:prstGeom>
        </p:spPr>
      </p:pic>
      <p:sp>
        <p:nvSpPr>
          <p:cNvPr id="11" name="TextBox 10">
            <a:extLst>
              <a:ext uri="{FF2B5EF4-FFF2-40B4-BE49-F238E27FC236}">
                <a16:creationId xmlns:a16="http://schemas.microsoft.com/office/drawing/2014/main" id="{E7CBFBFF-D52D-4B6D-82A5-F193D8D2763A}"/>
              </a:ext>
            </a:extLst>
          </p:cNvPr>
          <p:cNvSpPr txBox="1"/>
          <p:nvPr/>
        </p:nvSpPr>
        <p:spPr>
          <a:xfrm>
            <a:off x="838201" y="712269"/>
            <a:ext cx="4465320" cy="769441"/>
          </a:xfrm>
          <a:prstGeom prst="rect">
            <a:avLst/>
          </a:prstGeom>
          <a:noFill/>
        </p:spPr>
        <p:txBody>
          <a:bodyPr wrap="square" rtlCol="0">
            <a:spAutoFit/>
          </a:bodyPr>
          <a:lstStyle/>
          <a:p>
            <a:r>
              <a:rPr lang="en-IN" sz="4400" dirty="0"/>
              <a:t>Flask Code</a:t>
            </a:r>
          </a:p>
        </p:txBody>
      </p:sp>
      <p:sp>
        <p:nvSpPr>
          <p:cNvPr id="12" name="TextBox 11">
            <a:extLst>
              <a:ext uri="{FF2B5EF4-FFF2-40B4-BE49-F238E27FC236}">
                <a16:creationId xmlns:a16="http://schemas.microsoft.com/office/drawing/2014/main" id="{5871ED94-3E62-42F1-9DBD-B85B02116785}"/>
              </a:ext>
            </a:extLst>
          </p:cNvPr>
          <p:cNvSpPr txBox="1"/>
          <p:nvPr/>
        </p:nvSpPr>
        <p:spPr>
          <a:xfrm>
            <a:off x="6689558" y="693071"/>
            <a:ext cx="4465320" cy="769441"/>
          </a:xfrm>
          <a:prstGeom prst="rect">
            <a:avLst/>
          </a:prstGeom>
          <a:noFill/>
        </p:spPr>
        <p:txBody>
          <a:bodyPr wrap="square" rtlCol="0">
            <a:spAutoFit/>
          </a:bodyPr>
          <a:lstStyle/>
          <a:p>
            <a:r>
              <a:rPr lang="en-IN" sz="4400" dirty="0"/>
              <a:t>Web Scraped Code</a:t>
            </a:r>
          </a:p>
        </p:txBody>
      </p:sp>
    </p:spTree>
    <p:extLst>
      <p:ext uri="{BB962C8B-B14F-4D97-AF65-F5344CB8AC3E}">
        <p14:creationId xmlns:p14="http://schemas.microsoft.com/office/powerpoint/2010/main" val="419800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835E-03EC-4527-AFE8-EDA1CF1AE0FC}"/>
              </a:ext>
            </a:extLst>
          </p:cNvPr>
          <p:cNvSpPr>
            <a:spLocks noGrp="1"/>
          </p:cNvSpPr>
          <p:nvPr>
            <p:ph type="title"/>
          </p:nvPr>
        </p:nvSpPr>
        <p:spPr>
          <a:xfrm>
            <a:off x="770021" y="1671639"/>
            <a:ext cx="4822257" cy="4527030"/>
          </a:xfrm>
        </p:spPr>
        <p:txBody>
          <a:bodyPr/>
          <a:lstStyle/>
          <a:p>
            <a:endParaRPr lang="en-IN" dirty="0"/>
          </a:p>
        </p:txBody>
      </p:sp>
      <p:sp>
        <p:nvSpPr>
          <p:cNvPr id="3" name="Text Placeholder 2">
            <a:extLst>
              <a:ext uri="{FF2B5EF4-FFF2-40B4-BE49-F238E27FC236}">
                <a16:creationId xmlns:a16="http://schemas.microsoft.com/office/drawing/2014/main" id="{E8CBC188-8B70-453B-BFEA-AD6133EBF21D}"/>
              </a:ext>
            </a:extLst>
          </p:cNvPr>
          <p:cNvSpPr>
            <a:spLocks noGrp="1"/>
          </p:cNvSpPr>
          <p:nvPr>
            <p:ph type="body" idx="1"/>
          </p:nvPr>
        </p:nvSpPr>
        <p:spPr>
          <a:xfrm>
            <a:off x="6458552" y="1671639"/>
            <a:ext cx="4895247" cy="4527030"/>
          </a:xfrm>
        </p:spPr>
        <p:txBody>
          <a:bodyPr/>
          <a:lstStyle/>
          <a:p>
            <a:endParaRPr lang="en-IN" dirty="0"/>
          </a:p>
        </p:txBody>
      </p:sp>
      <p:sp>
        <p:nvSpPr>
          <p:cNvPr id="4" name="Date Placeholder 3">
            <a:extLst>
              <a:ext uri="{FF2B5EF4-FFF2-40B4-BE49-F238E27FC236}">
                <a16:creationId xmlns:a16="http://schemas.microsoft.com/office/drawing/2014/main" id="{F1738188-D569-4CFD-B3B5-BE153D6030B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6C338F4-5D9A-4590-8FC2-945317E0D60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2EC6FC5-55D9-4E54-A4CB-F9AC33C7C37F}"/>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8" name="Picture 7">
            <a:extLst>
              <a:ext uri="{FF2B5EF4-FFF2-40B4-BE49-F238E27FC236}">
                <a16:creationId xmlns:a16="http://schemas.microsoft.com/office/drawing/2014/main" id="{27D3F304-11C1-4495-B68B-E63CE9A0FB6F}"/>
              </a:ext>
            </a:extLst>
          </p:cNvPr>
          <p:cNvPicPr>
            <a:picLocks noChangeAspect="1"/>
          </p:cNvPicPr>
          <p:nvPr/>
        </p:nvPicPr>
        <p:blipFill rotWithShape="1">
          <a:blip r:embed="rId2"/>
          <a:srcRect l="6316" t="4211" r="40711" b="8350"/>
          <a:stretch/>
        </p:blipFill>
        <p:spPr>
          <a:xfrm>
            <a:off x="770020" y="1676928"/>
            <a:ext cx="4963429" cy="4608369"/>
          </a:xfrm>
          <a:prstGeom prst="rect">
            <a:avLst/>
          </a:prstGeom>
        </p:spPr>
      </p:pic>
      <p:pic>
        <p:nvPicPr>
          <p:cNvPr id="10" name="Picture 9">
            <a:extLst>
              <a:ext uri="{FF2B5EF4-FFF2-40B4-BE49-F238E27FC236}">
                <a16:creationId xmlns:a16="http://schemas.microsoft.com/office/drawing/2014/main" id="{EA7EFD09-D93B-4546-8EE6-8E3F762FAD5E}"/>
              </a:ext>
            </a:extLst>
          </p:cNvPr>
          <p:cNvPicPr>
            <a:picLocks noChangeAspect="1"/>
          </p:cNvPicPr>
          <p:nvPr/>
        </p:nvPicPr>
        <p:blipFill rotWithShape="1">
          <a:blip r:embed="rId3"/>
          <a:srcRect l="16026" t="8293" r="14342" b="17991"/>
          <a:stretch/>
        </p:blipFill>
        <p:spPr>
          <a:xfrm>
            <a:off x="6458551" y="1671639"/>
            <a:ext cx="5149515" cy="4608369"/>
          </a:xfrm>
          <a:prstGeom prst="rect">
            <a:avLst/>
          </a:prstGeom>
        </p:spPr>
      </p:pic>
      <p:sp>
        <p:nvSpPr>
          <p:cNvPr id="11" name="TextBox 10">
            <a:extLst>
              <a:ext uri="{FF2B5EF4-FFF2-40B4-BE49-F238E27FC236}">
                <a16:creationId xmlns:a16="http://schemas.microsoft.com/office/drawing/2014/main" id="{554F35BB-AA44-4C84-887A-C12D5A538ED9}"/>
              </a:ext>
            </a:extLst>
          </p:cNvPr>
          <p:cNvSpPr txBox="1"/>
          <p:nvPr/>
        </p:nvSpPr>
        <p:spPr>
          <a:xfrm>
            <a:off x="770020" y="683394"/>
            <a:ext cx="4331369" cy="830997"/>
          </a:xfrm>
          <a:prstGeom prst="rect">
            <a:avLst/>
          </a:prstGeom>
          <a:noFill/>
        </p:spPr>
        <p:txBody>
          <a:bodyPr wrap="square" rtlCol="0">
            <a:spAutoFit/>
          </a:bodyPr>
          <a:lstStyle/>
          <a:p>
            <a:r>
              <a:rPr lang="en-IN" sz="4800" dirty="0"/>
              <a:t>ML Code</a:t>
            </a:r>
          </a:p>
        </p:txBody>
      </p:sp>
      <p:sp>
        <p:nvSpPr>
          <p:cNvPr id="12" name="TextBox 11">
            <a:extLst>
              <a:ext uri="{FF2B5EF4-FFF2-40B4-BE49-F238E27FC236}">
                <a16:creationId xmlns:a16="http://schemas.microsoft.com/office/drawing/2014/main" id="{FB5EAC42-119F-4E99-AB6C-9332B88602FD}"/>
              </a:ext>
            </a:extLst>
          </p:cNvPr>
          <p:cNvSpPr txBox="1"/>
          <p:nvPr/>
        </p:nvSpPr>
        <p:spPr>
          <a:xfrm>
            <a:off x="6660681" y="659331"/>
            <a:ext cx="4331369" cy="830997"/>
          </a:xfrm>
          <a:prstGeom prst="rect">
            <a:avLst/>
          </a:prstGeom>
          <a:noFill/>
        </p:spPr>
        <p:txBody>
          <a:bodyPr wrap="square" rtlCol="0">
            <a:spAutoFit/>
          </a:bodyPr>
          <a:lstStyle/>
          <a:p>
            <a:r>
              <a:rPr lang="en-IN" sz="4800" dirty="0"/>
              <a:t>HTML Code</a:t>
            </a:r>
          </a:p>
        </p:txBody>
      </p:sp>
    </p:spTree>
    <p:extLst>
      <p:ext uri="{BB962C8B-B14F-4D97-AF65-F5344CB8AC3E}">
        <p14:creationId xmlns:p14="http://schemas.microsoft.com/office/powerpoint/2010/main" val="117156329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{2E6C2608-F93B-4119-877C-6A3D826C1889}tf67328976_win32</Template>
  <TotalTime>146</TotalTime>
  <Words>651</Words>
  <Application>Microsoft Office PowerPoint</Application>
  <PresentationFormat>Widescreen</PresentationFormat>
  <Paragraphs>120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Roboto</vt:lpstr>
      <vt:lpstr>Tenorite</vt:lpstr>
      <vt:lpstr>Office Theme</vt:lpstr>
      <vt:lpstr>Nifty 50 stock price prediction</vt:lpstr>
      <vt:lpstr>AGENDA</vt:lpstr>
      <vt:lpstr>INTRODUCTION</vt:lpstr>
      <vt:lpstr>PRIMARY GOALS and Objectives</vt:lpstr>
      <vt:lpstr>Nifty 50</vt:lpstr>
      <vt:lpstr>Tools</vt:lpstr>
      <vt:lpstr>LSTM MODEL (LONG SHORT TERM MEMORY)</vt:lpstr>
      <vt:lpstr>PowerPoint Presentation</vt:lpstr>
      <vt:lpstr>PowerPoint Presentation</vt:lpstr>
      <vt:lpstr>Landing page of STOCK PREDICTOR </vt:lpstr>
      <vt:lpstr>FUTURE SCOPE</vt:lpstr>
      <vt:lpstr>Challenges</vt:lpstr>
      <vt:lpstr>PLAN FOR project LAUNCH</vt:lpstr>
      <vt:lpstr>Nifty 50 are the OPPORTUNITIES ARE LIKE BUSES. THERE'S ALWAYS ANOTHER ONE COMING.​</vt:lpstr>
      <vt:lpstr>Conclusion</vt:lpstr>
      <vt:lpstr>MEET 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Nifty 50 stock price prediction</dc:title>
  <dc:creator>Ayush Saxena</dc:creator>
  <cp:lastModifiedBy>Ayush Saxena</cp:lastModifiedBy>
  <cp:revision>9</cp:revision>
  <dcterms:created xsi:type="dcterms:W3CDTF">2022-12-18T08:13:04Z</dcterms:created>
  <dcterms:modified xsi:type="dcterms:W3CDTF">2022-12-18T18:07:26Z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